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3.xml" ContentType="application/vnd.openxmlformats-officedocument.presentationml.slideMaster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commentAuthors.xml" ContentType="application/vnd.openxmlformats-officedocument.presentationml.commentAuthors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71" r:id="rId2"/>
    <p:sldMasterId id="2147483701" r:id="rId3"/>
  </p:sldMasterIdLst>
  <p:notesMasterIdLst>
    <p:notesMasterId r:id="rId10"/>
  </p:notesMasterIdLst>
  <p:sldIdLst>
    <p:sldId id="276" r:id="rId4"/>
    <p:sldId id="269" r:id="rId5"/>
    <p:sldId id="271" r:id="rId6"/>
    <p:sldId id="270" r:id="rId7"/>
    <p:sldId id="273" r:id="rId8"/>
    <p:sldId id="275" r:id="rId9"/>
  </p:sldIdLst>
  <p:sldSz cx="12192000" cy="6858000"/>
  <p:notesSz cx="7010400" cy="9296400"/>
  <p:defaultTextStyle>
    <a:defPPr>
      <a:defRPr lang="en-US"/>
    </a:defPPr>
    <a:lvl1pPr marL="0" algn="l" defTabSz="457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4" algn="l" defTabSz="457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8" algn="l" defTabSz="457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3" algn="l" defTabSz="457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98" algn="l" defTabSz="457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72" algn="l" defTabSz="457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6" algn="l" defTabSz="457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20" algn="l" defTabSz="457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94" algn="l" defTabSz="457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3" userDrawn="1">
          <p15:clr>
            <a:srgbClr val="A4A3A4"/>
          </p15:clr>
        </p15:guide>
        <p15:guide id="2" orient="horz" pos="496" userDrawn="1">
          <p15:clr>
            <a:srgbClr val="A4A3A4"/>
          </p15:clr>
        </p15:guide>
        <p15:guide id="3" orient="horz" pos="927" userDrawn="1">
          <p15:clr>
            <a:srgbClr val="A4A3A4"/>
          </p15:clr>
        </p15:guide>
        <p15:guide id="4" orient="horz" pos="2154" userDrawn="1">
          <p15:clr>
            <a:srgbClr val="A4A3A4"/>
          </p15:clr>
        </p15:guide>
        <p15:guide id="5" pos="7305" userDrawn="1">
          <p15:clr>
            <a:srgbClr val="A4A3A4"/>
          </p15:clr>
        </p15:guide>
        <p15:guide id="6" pos="391" userDrawn="1">
          <p15:clr>
            <a:srgbClr val="A4A3A4"/>
          </p15:clr>
        </p15:guide>
        <p15:guide id="7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moran" initials="j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93366"/>
    <a:srgbClr val="CC3399"/>
    <a:srgbClr val="CC3300"/>
    <a:srgbClr val="006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82746" autoAdjust="0"/>
  </p:normalViewPr>
  <p:slideViewPr>
    <p:cSldViewPr snapToGrid="0" showGuides="1">
      <p:cViewPr varScale="1">
        <p:scale>
          <a:sx n="93" d="100"/>
          <a:sy n="93" d="100"/>
        </p:scale>
        <p:origin x="1176" y="72"/>
      </p:cViewPr>
      <p:guideLst>
        <p:guide orient="horz" pos="4123"/>
        <p:guide orient="horz" pos="496"/>
        <p:guide orient="horz" pos="927"/>
        <p:guide orient="horz" pos="2154"/>
        <p:guide pos="7305"/>
        <p:guide pos="39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C00149-85D0-4113-9867-3AE44C0A61E2}" type="doc">
      <dgm:prSet loTypeId="urn:microsoft.com/office/officeart/2005/8/layout/pList2#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386F5B18-E146-48ED-89DD-CEF55DB470FD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CA" sz="1800" b="1" dirty="0" smtClean="0"/>
            <a:t>Locomotion and Kinematics</a:t>
          </a:r>
          <a:endParaRPr lang="en-CA" sz="1800" b="1" dirty="0"/>
        </a:p>
      </dgm:t>
    </dgm:pt>
    <dgm:pt modelId="{A216E8B5-2227-41BF-B7FC-5908F03098A7}" type="parTrans" cxnId="{CC2C9D6D-E069-48D0-8D23-D0A2013D4A0F}">
      <dgm:prSet/>
      <dgm:spPr/>
      <dgm:t>
        <a:bodyPr/>
        <a:lstStyle/>
        <a:p>
          <a:endParaRPr lang="en-CA"/>
        </a:p>
      </dgm:t>
    </dgm:pt>
    <dgm:pt modelId="{B09FCF45-8E91-4CD1-ACE3-E246F7C60779}" type="sibTrans" cxnId="{CC2C9D6D-E069-48D0-8D23-D0A2013D4A0F}">
      <dgm:prSet/>
      <dgm:spPr/>
      <dgm:t>
        <a:bodyPr/>
        <a:lstStyle/>
        <a:p>
          <a:endParaRPr lang="en-CA"/>
        </a:p>
      </dgm:t>
    </dgm:pt>
    <dgm:pt modelId="{4CF3629D-CDDF-486B-AD30-2C98270DBD82}">
      <dgm:prSet phldrT="[Text]" custT="1"/>
      <dgm:spPr>
        <a:solidFill>
          <a:srgbClr val="00B050"/>
        </a:solidFill>
      </dgm:spPr>
      <dgm:t>
        <a:bodyPr/>
        <a:lstStyle/>
        <a:p>
          <a:pPr algn="ctr"/>
          <a:r>
            <a:rPr lang="en-CA" sz="1800" b="1" dirty="0" smtClean="0"/>
            <a:t>Mapping and Localization</a:t>
          </a:r>
        </a:p>
        <a:p>
          <a:pPr algn="ctr"/>
          <a:endParaRPr lang="en-CA" sz="1000" b="1" dirty="0" smtClean="0"/>
        </a:p>
        <a:p>
          <a:pPr algn="l"/>
          <a:endParaRPr lang="en-CA" sz="100" dirty="0"/>
        </a:p>
      </dgm:t>
    </dgm:pt>
    <dgm:pt modelId="{D041406F-90B2-483C-ADBF-330A274B48D2}" type="parTrans" cxnId="{3B2BD36C-0029-4639-B98B-51F86ACF5B0F}">
      <dgm:prSet/>
      <dgm:spPr/>
      <dgm:t>
        <a:bodyPr/>
        <a:lstStyle/>
        <a:p>
          <a:endParaRPr lang="en-CA"/>
        </a:p>
      </dgm:t>
    </dgm:pt>
    <dgm:pt modelId="{23737173-CFEB-463E-9A6D-2955D501B4B5}" type="sibTrans" cxnId="{3B2BD36C-0029-4639-B98B-51F86ACF5B0F}">
      <dgm:prSet/>
      <dgm:spPr/>
      <dgm:t>
        <a:bodyPr/>
        <a:lstStyle/>
        <a:p>
          <a:endParaRPr lang="en-CA"/>
        </a:p>
      </dgm:t>
    </dgm:pt>
    <dgm:pt modelId="{12EDD2FC-A882-4B1E-9A1A-F3B2EC663B72}">
      <dgm:prSet phldrT="[Text]" custT="1"/>
      <dgm:spPr>
        <a:solidFill>
          <a:srgbClr val="00B050"/>
        </a:solidFill>
      </dgm:spPr>
      <dgm:t>
        <a:bodyPr/>
        <a:lstStyle/>
        <a:p>
          <a:pPr algn="l"/>
          <a:r>
            <a:rPr lang="en-CA" sz="1600" dirty="0" smtClean="0"/>
            <a:t>Robot localization using particle filtering</a:t>
          </a:r>
          <a:endParaRPr lang="en-CA" sz="1600" dirty="0"/>
        </a:p>
      </dgm:t>
    </dgm:pt>
    <dgm:pt modelId="{8A5E6C2B-9760-4C3B-B3B1-58313E17A7F5}" type="sibTrans" cxnId="{2B3C649E-D0E1-48C1-A0B1-2CFE8449983A}">
      <dgm:prSet/>
      <dgm:spPr/>
      <dgm:t>
        <a:bodyPr/>
        <a:lstStyle/>
        <a:p>
          <a:endParaRPr lang="en-CA"/>
        </a:p>
      </dgm:t>
    </dgm:pt>
    <dgm:pt modelId="{C5B94F50-3C93-41A9-A956-64D2141CCD13}" type="parTrans" cxnId="{2B3C649E-D0E1-48C1-A0B1-2CFE8449983A}">
      <dgm:prSet/>
      <dgm:spPr/>
      <dgm:t>
        <a:bodyPr/>
        <a:lstStyle/>
        <a:p>
          <a:endParaRPr lang="en-CA"/>
        </a:p>
      </dgm:t>
    </dgm:pt>
    <dgm:pt modelId="{4B4BFD7C-0164-4C2C-A070-5A69397C785F}">
      <dgm:prSet phldrT="[Text]"/>
      <dgm:spPr>
        <a:solidFill>
          <a:srgbClr val="0070C0"/>
        </a:solidFill>
      </dgm:spPr>
      <dgm:t>
        <a:bodyPr/>
        <a:lstStyle/>
        <a:p>
          <a:pPr algn="l"/>
          <a:r>
            <a:rPr lang="en-CA" sz="1600" dirty="0" smtClean="0"/>
            <a:t>Differential drive kinematics</a:t>
          </a:r>
          <a:endParaRPr lang="en-CA" sz="1600" dirty="0"/>
        </a:p>
      </dgm:t>
    </dgm:pt>
    <dgm:pt modelId="{55C8BAFB-303E-4AE9-B2BC-F0BD1A2E6AA3}" type="sibTrans" cxnId="{DAB4B346-AD96-4C19-9BB8-B1216DC7E80A}">
      <dgm:prSet/>
      <dgm:spPr/>
      <dgm:t>
        <a:bodyPr/>
        <a:lstStyle/>
        <a:p>
          <a:endParaRPr lang="en-CA"/>
        </a:p>
      </dgm:t>
    </dgm:pt>
    <dgm:pt modelId="{4BDF3D03-6996-49E0-BF29-4E6F2634ACA4}" type="parTrans" cxnId="{DAB4B346-AD96-4C19-9BB8-B1216DC7E80A}">
      <dgm:prSet/>
      <dgm:spPr/>
      <dgm:t>
        <a:bodyPr/>
        <a:lstStyle/>
        <a:p>
          <a:endParaRPr lang="en-CA"/>
        </a:p>
      </dgm:t>
    </dgm:pt>
    <dgm:pt modelId="{CC236C41-C94D-4C70-8A68-939616042224}">
      <dgm:prSet phldrT="[Text]"/>
      <dgm:spPr>
        <a:solidFill>
          <a:srgbClr val="0070C0"/>
        </a:solidFill>
      </dgm:spPr>
      <dgm:t>
        <a:bodyPr/>
        <a:lstStyle/>
        <a:p>
          <a:pPr algn="l"/>
          <a:r>
            <a:rPr lang="en-CA" sz="1600" dirty="0" smtClean="0"/>
            <a:t>Forward and inverse kinematics</a:t>
          </a:r>
          <a:endParaRPr lang="en-CA" sz="1600" dirty="0"/>
        </a:p>
      </dgm:t>
    </dgm:pt>
    <dgm:pt modelId="{0B1F94DE-3BB1-44A9-ADCD-FB1CAE1CAD93}" type="sibTrans" cxnId="{1F4F1A06-8909-442E-BA33-A5E24A7BE786}">
      <dgm:prSet/>
      <dgm:spPr/>
      <dgm:t>
        <a:bodyPr/>
        <a:lstStyle/>
        <a:p>
          <a:endParaRPr lang="en-CA"/>
        </a:p>
      </dgm:t>
    </dgm:pt>
    <dgm:pt modelId="{429814A6-8C0B-4A9F-93B1-337472A03770}" type="parTrans" cxnId="{1F4F1A06-8909-442E-BA33-A5E24A7BE786}">
      <dgm:prSet/>
      <dgm:spPr/>
      <dgm:t>
        <a:bodyPr/>
        <a:lstStyle/>
        <a:p>
          <a:endParaRPr lang="en-CA"/>
        </a:p>
      </dgm:t>
    </dgm:pt>
    <dgm:pt modelId="{779A5265-71CE-4224-9D6A-86CE9258F2FE}">
      <dgm:prSet phldrT="[Text]"/>
      <dgm:spPr>
        <a:solidFill>
          <a:srgbClr val="0070C0"/>
        </a:solidFill>
      </dgm:spPr>
      <dgm:t>
        <a:bodyPr/>
        <a:lstStyle/>
        <a:p>
          <a:pPr algn="l"/>
          <a:r>
            <a:rPr lang="en-CA" sz="1600" dirty="0" err="1" smtClean="0"/>
            <a:t>Odometric</a:t>
          </a:r>
          <a:r>
            <a:rPr lang="en-CA" sz="1600" dirty="0" smtClean="0"/>
            <a:t> localization and dead reckoning</a:t>
          </a:r>
          <a:endParaRPr lang="en-CA" sz="1600" dirty="0"/>
        </a:p>
      </dgm:t>
    </dgm:pt>
    <dgm:pt modelId="{FAFE1696-C034-40E5-A7CB-0CF092914A26}" type="parTrans" cxnId="{8E32D30A-56B2-4133-8DF9-D3EE06EAA6FA}">
      <dgm:prSet/>
      <dgm:spPr/>
      <dgm:t>
        <a:bodyPr/>
        <a:lstStyle/>
        <a:p>
          <a:endParaRPr lang="en-CA"/>
        </a:p>
      </dgm:t>
    </dgm:pt>
    <dgm:pt modelId="{D197AC96-BC3F-4E27-8E7F-36803EA964ED}" type="sibTrans" cxnId="{8E32D30A-56B2-4133-8DF9-D3EE06EAA6FA}">
      <dgm:prSet/>
      <dgm:spPr/>
      <dgm:t>
        <a:bodyPr/>
        <a:lstStyle/>
        <a:p>
          <a:endParaRPr lang="en-CA"/>
        </a:p>
      </dgm:t>
    </dgm:pt>
    <dgm:pt modelId="{72C8B356-7405-4496-9FD5-5AA572B3E5FA}">
      <dgm:prSet phldrT="[Text]" custT="1"/>
      <dgm:spPr>
        <a:solidFill>
          <a:srgbClr val="00B050"/>
        </a:solidFill>
      </dgm:spPr>
      <dgm:t>
        <a:bodyPr/>
        <a:lstStyle/>
        <a:p>
          <a:pPr algn="l"/>
          <a:r>
            <a:rPr lang="en-CA" sz="1600" dirty="0" smtClean="0"/>
            <a:t>Autonomous 2D mapping</a:t>
          </a:r>
          <a:endParaRPr lang="en-CA" sz="1600" dirty="0"/>
        </a:p>
      </dgm:t>
    </dgm:pt>
    <dgm:pt modelId="{ECE167F8-C130-403B-BFA7-3E33583F6053}" type="parTrans" cxnId="{902855E2-89EA-4D79-B3C6-90638C78851A}">
      <dgm:prSet/>
      <dgm:spPr/>
      <dgm:t>
        <a:bodyPr/>
        <a:lstStyle/>
        <a:p>
          <a:endParaRPr lang="en-CA"/>
        </a:p>
      </dgm:t>
    </dgm:pt>
    <dgm:pt modelId="{6BB907E6-84A0-4FC4-A0AF-8592E5012E95}" type="sibTrans" cxnId="{902855E2-89EA-4D79-B3C6-90638C78851A}">
      <dgm:prSet/>
      <dgm:spPr/>
      <dgm:t>
        <a:bodyPr/>
        <a:lstStyle/>
        <a:p>
          <a:endParaRPr lang="en-CA"/>
        </a:p>
      </dgm:t>
    </dgm:pt>
    <dgm:pt modelId="{0F11FBDA-5DC1-440D-8332-49E19477C7E9}">
      <dgm:prSet custT="1"/>
      <dgm:spPr>
        <a:solidFill>
          <a:srgbClr val="993366"/>
        </a:solidFill>
      </dgm:spPr>
      <dgm:t>
        <a:bodyPr/>
        <a:lstStyle/>
        <a:p>
          <a:pPr algn="ctr"/>
          <a:r>
            <a:rPr lang="en-CA" sz="1800" b="1" dirty="0" smtClean="0"/>
            <a:t>Image  Processing</a:t>
          </a:r>
        </a:p>
        <a:p>
          <a:pPr algn="ctr"/>
          <a:endParaRPr lang="en-CA" sz="1100" b="1" dirty="0"/>
        </a:p>
      </dgm:t>
    </dgm:pt>
    <dgm:pt modelId="{1F772F94-9371-4D38-95B4-88B48DCE1B40}" type="parTrans" cxnId="{7AE556DC-34D7-4C7F-A283-4EA62DBF6102}">
      <dgm:prSet/>
      <dgm:spPr/>
      <dgm:t>
        <a:bodyPr/>
        <a:lstStyle/>
        <a:p>
          <a:endParaRPr lang="en-CA"/>
        </a:p>
      </dgm:t>
    </dgm:pt>
    <dgm:pt modelId="{BF95AD99-E8D0-4CBD-A3CA-E4619C24AA10}" type="sibTrans" cxnId="{7AE556DC-34D7-4C7F-A283-4EA62DBF6102}">
      <dgm:prSet/>
      <dgm:spPr/>
      <dgm:t>
        <a:bodyPr/>
        <a:lstStyle/>
        <a:p>
          <a:endParaRPr lang="en-CA"/>
        </a:p>
      </dgm:t>
    </dgm:pt>
    <dgm:pt modelId="{C59752B3-6499-4611-ACA8-A8A8F285EC1D}">
      <dgm:prSet custT="1"/>
      <dgm:spPr>
        <a:solidFill>
          <a:srgbClr val="993366"/>
        </a:solidFill>
      </dgm:spPr>
      <dgm:t>
        <a:bodyPr/>
        <a:lstStyle/>
        <a:p>
          <a:pPr algn="l"/>
          <a:r>
            <a:rPr lang="en-CA" sz="1600" dirty="0" err="1" smtClean="0"/>
            <a:t>Tresholding</a:t>
          </a:r>
          <a:endParaRPr lang="en-CA" sz="1600" dirty="0"/>
        </a:p>
      </dgm:t>
    </dgm:pt>
    <dgm:pt modelId="{1ECA00FB-CAD3-450F-AC26-4DBD4F88B01F}" type="sibTrans" cxnId="{A4836943-31F1-4854-BCED-82209A7F8079}">
      <dgm:prSet/>
      <dgm:spPr/>
      <dgm:t>
        <a:bodyPr/>
        <a:lstStyle/>
        <a:p>
          <a:endParaRPr lang="en-CA"/>
        </a:p>
      </dgm:t>
    </dgm:pt>
    <dgm:pt modelId="{8EDB6244-6FA4-4B4D-ACCE-6AF36C52B56A}" type="parTrans" cxnId="{A4836943-31F1-4854-BCED-82209A7F8079}">
      <dgm:prSet/>
      <dgm:spPr/>
      <dgm:t>
        <a:bodyPr/>
        <a:lstStyle/>
        <a:p>
          <a:endParaRPr lang="en-CA"/>
        </a:p>
      </dgm:t>
    </dgm:pt>
    <dgm:pt modelId="{2870C47F-F66D-4E92-8265-7085FE89D5AE}">
      <dgm:prSet custT="1"/>
      <dgm:spPr>
        <a:solidFill>
          <a:srgbClr val="FF9900"/>
        </a:solidFill>
      </dgm:spPr>
      <dgm:t>
        <a:bodyPr/>
        <a:lstStyle/>
        <a:p>
          <a:pPr algn="ctr"/>
          <a:r>
            <a:rPr lang="en-CA" sz="1800" b="1" dirty="0" smtClean="0"/>
            <a:t>Path Planning</a:t>
          </a:r>
        </a:p>
        <a:p>
          <a:pPr algn="ctr"/>
          <a:endParaRPr lang="en-CA" sz="2000" b="1" dirty="0"/>
        </a:p>
      </dgm:t>
    </dgm:pt>
    <dgm:pt modelId="{B35D970E-CE65-4DF0-8F2B-ACBCF33B4959}" type="parTrans" cxnId="{63965CEF-6005-402E-84E8-027F73C0133B}">
      <dgm:prSet/>
      <dgm:spPr/>
      <dgm:t>
        <a:bodyPr/>
        <a:lstStyle/>
        <a:p>
          <a:endParaRPr lang="en-CA"/>
        </a:p>
      </dgm:t>
    </dgm:pt>
    <dgm:pt modelId="{58BB1BF3-F0E9-4E4B-A1A6-C1FC117B48F9}" type="sibTrans" cxnId="{63965CEF-6005-402E-84E8-027F73C0133B}">
      <dgm:prSet/>
      <dgm:spPr/>
      <dgm:t>
        <a:bodyPr/>
        <a:lstStyle/>
        <a:p>
          <a:endParaRPr lang="en-CA"/>
        </a:p>
      </dgm:t>
    </dgm:pt>
    <dgm:pt modelId="{2E5B8E87-BF2A-47C2-847D-4AA522C658AC}">
      <dgm:prSet custT="1"/>
      <dgm:spPr>
        <a:solidFill>
          <a:srgbClr val="993366"/>
        </a:solidFill>
      </dgm:spPr>
      <dgm:t>
        <a:bodyPr/>
        <a:lstStyle/>
        <a:p>
          <a:pPr algn="l"/>
          <a:r>
            <a:rPr lang="en-CA" sz="1600" dirty="0" smtClean="0"/>
            <a:t>Edge detection</a:t>
          </a:r>
          <a:endParaRPr lang="en-CA" sz="1600" dirty="0"/>
        </a:p>
      </dgm:t>
    </dgm:pt>
    <dgm:pt modelId="{55295214-4CAD-400D-9F00-643DA1549369}" type="parTrans" cxnId="{515F711D-EA3E-4C79-BA57-2EBA8B667F75}">
      <dgm:prSet/>
      <dgm:spPr/>
      <dgm:t>
        <a:bodyPr/>
        <a:lstStyle/>
        <a:p>
          <a:endParaRPr lang="en-CA"/>
        </a:p>
      </dgm:t>
    </dgm:pt>
    <dgm:pt modelId="{722C44EF-655C-4C0C-80B3-C03D8F64983B}" type="sibTrans" cxnId="{515F711D-EA3E-4C79-BA57-2EBA8B667F75}">
      <dgm:prSet/>
      <dgm:spPr/>
      <dgm:t>
        <a:bodyPr/>
        <a:lstStyle/>
        <a:p>
          <a:endParaRPr lang="en-CA"/>
        </a:p>
      </dgm:t>
    </dgm:pt>
    <dgm:pt modelId="{39644208-779E-4DA1-8062-395D312FF67B}">
      <dgm:prSet custT="1"/>
      <dgm:spPr>
        <a:solidFill>
          <a:srgbClr val="993366"/>
        </a:solidFill>
      </dgm:spPr>
      <dgm:t>
        <a:bodyPr/>
        <a:lstStyle/>
        <a:p>
          <a:pPr algn="l"/>
          <a:r>
            <a:rPr lang="en-CA" sz="1600" dirty="0" smtClean="0"/>
            <a:t>Line following</a:t>
          </a:r>
          <a:endParaRPr lang="en-CA" sz="1600" dirty="0"/>
        </a:p>
      </dgm:t>
    </dgm:pt>
    <dgm:pt modelId="{90B1B62A-0954-45FC-B169-46AEE8A7DBAD}" type="parTrans" cxnId="{7192E397-76C0-439F-B3A0-DB5369A2B025}">
      <dgm:prSet/>
      <dgm:spPr/>
      <dgm:t>
        <a:bodyPr/>
        <a:lstStyle/>
        <a:p>
          <a:endParaRPr lang="en-CA"/>
        </a:p>
      </dgm:t>
    </dgm:pt>
    <dgm:pt modelId="{CDC4CD9F-ABB7-4053-9F62-3E0DD556CBFD}" type="sibTrans" cxnId="{7192E397-76C0-439F-B3A0-DB5369A2B025}">
      <dgm:prSet/>
      <dgm:spPr/>
      <dgm:t>
        <a:bodyPr/>
        <a:lstStyle/>
        <a:p>
          <a:endParaRPr lang="en-CA"/>
        </a:p>
      </dgm:t>
    </dgm:pt>
    <dgm:pt modelId="{378A3E29-120B-4DD2-BC87-DDF52097EF55}">
      <dgm:prSet custT="1"/>
      <dgm:spPr>
        <a:solidFill>
          <a:srgbClr val="993366"/>
        </a:solidFill>
      </dgm:spPr>
      <dgm:t>
        <a:bodyPr/>
        <a:lstStyle/>
        <a:p>
          <a:pPr algn="l"/>
          <a:r>
            <a:rPr lang="en-CA" sz="1600" dirty="0" smtClean="0"/>
            <a:t>Visual </a:t>
          </a:r>
          <a:r>
            <a:rPr lang="en-CA" sz="1600" dirty="0" err="1" smtClean="0"/>
            <a:t>odometry</a:t>
          </a:r>
          <a:endParaRPr lang="en-CA" sz="1600" dirty="0"/>
        </a:p>
      </dgm:t>
    </dgm:pt>
    <dgm:pt modelId="{4C8A42D7-632D-412C-B590-74650B896032}" type="parTrans" cxnId="{7E7B57D0-EE8D-46A8-A793-E73A918FF74D}">
      <dgm:prSet/>
      <dgm:spPr/>
      <dgm:t>
        <a:bodyPr/>
        <a:lstStyle/>
        <a:p>
          <a:endParaRPr lang="en-CA"/>
        </a:p>
      </dgm:t>
    </dgm:pt>
    <dgm:pt modelId="{13AFDBD6-8712-4DC8-89CA-7045B4BC0F3C}" type="sibTrans" cxnId="{7E7B57D0-EE8D-46A8-A793-E73A918FF74D}">
      <dgm:prSet/>
      <dgm:spPr/>
      <dgm:t>
        <a:bodyPr/>
        <a:lstStyle/>
        <a:p>
          <a:endParaRPr lang="en-CA"/>
        </a:p>
      </dgm:t>
    </dgm:pt>
    <dgm:pt modelId="{6728DDED-1E6B-4165-883E-3DD262DC152E}">
      <dgm:prSet phldrT="[Text]" custT="1"/>
      <dgm:spPr>
        <a:solidFill>
          <a:srgbClr val="00B050"/>
        </a:solidFill>
      </dgm:spPr>
      <dgm:t>
        <a:bodyPr/>
        <a:lstStyle/>
        <a:p>
          <a:pPr algn="l"/>
          <a:r>
            <a:rPr lang="en-CA" sz="1600" dirty="0" smtClean="0"/>
            <a:t>Occupancy grid mapping</a:t>
          </a:r>
          <a:endParaRPr lang="en-CA" sz="1600" dirty="0"/>
        </a:p>
      </dgm:t>
    </dgm:pt>
    <dgm:pt modelId="{54E8476D-DCAF-47A4-8E3A-3C164CF14245}" type="sibTrans" cxnId="{72FABBB7-EB39-4406-8FF1-B66B1D9B1243}">
      <dgm:prSet/>
      <dgm:spPr/>
      <dgm:t>
        <a:bodyPr/>
        <a:lstStyle/>
        <a:p>
          <a:endParaRPr lang="en-CA"/>
        </a:p>
      </dgm:t>
    </dgm:pt>
    <dgm:pt modelId="{C8628599-D384-492E-AA6F-574BF7F58411}" type="parTrans" cxnId="{72FABBB7-EB39-4406-8FF1-B66B1D9B1243}">
      <dgm:prSet/>
      <dgm:spPr/>
      <dgm:t>
        <a:bodyPr/>
        <a:lstStyle/>
        <a:p>
          <a:endParaRPr lang="en-CA"/>
        </a:p>
      </dgm:t>
    </dgm:pt>
    <dgm:pt modelId="{2B52A718-897F-41D4-893E-C4F3DBE8DF6E}">
      <dgm:prSet custT="1"/>
      <dgm:spPr/>
      <dgm:t>
        <a:bodyPr/>
        <a:lstStyle/>
        <a:p>
          <a:r>
            <a:rPr lang="en-CA" sz="2100" dirty="0" smtClean="0"/>
            <a:t>Integration</a:t>
          </a:r>
        </a:p>
        <a:p>
          <a:endParaRPr lang="en-CA" sz="1600" dirty="0"/>
        </a:p>
      </dgm:t>
    </dgm:pt>
    <dgm:pt modelId="{A399B1B7-DEDD-405C-BA70-88D3A09136A5}" type="parTrans" cxnId="{5816143F-B315-4405-A9B5-749FF1CC7724}">
      <dgm:prSet/>
      <dgm:spPr/>
      <dgm:t>
        <a:bodyPr/>
        <a:lstStyle/>
        <a:p>
          <a:endParaRPr lang="en-CA"/>
        </a:p>
      </dgm:t>
    </dgm:pt>
    <dgm:pt modelId="{65627D14-0B8D-494F-8C09-3202B29D88DA}" type="sibTrans" cxnId="{5816143F-B315-4405-A9B5-749FF1CC7724}">
      <dgm:prSet/>
      <dgm:spPr/>
      <dgm:t>
        <a:bodyPr/>
        <a:lstStyle/>
        <a:p>
          <a:endParaRPr lang="en-CA"/>
        </a:p>
      </dgm:t>
    </dgm:pt>
    <dgm:pt modelId="{26B80B0F-52C9-418B-AB6F-59AFE711D7C0}">
      <dgm:prSet custT="1"/>
      <dgm:spPr>
        <a:solidFill>
          <a:srgbClr val="FF9900"/>
        </a:solidFill>
      </dgm:spPr>
      <dgm:t>
        <a:bodyPr/>
        <a:lstStyle/>
        <a:p>
          <a:pPr algn="l"/>
          <a:r>
            <a:rPr lang="en-CA" sz="1600" dirty="0" smtClean="0"/>
            <a:t>Potential fields</a:t>
          </a:r>
          <a:endParaRPr lang="en-CA" sz="1600" dirty="0"/>
        </a:p>
      </dgm:t>
    </dgm:pt>
    <dgm:pt modelId="{44A91F42-9449-4914-B952-6214F8E65B0C}" type="parTrans" cxnId="{350BBB6F-F1FC-478F-8BCF-3EE4002AB2EF}">
      <dgm:prSet/>
      <dgm:spPr/>
      <dgm:t>
        <a:bodyPr/>
        <a:lstStyle/>
        <a:p>
          <a:endParaRPr lang="en-CA"/>
        </a:p>
      </dgm:t>
    </dgm:pt>
    <dgm:pt modelId="{66234320-B6D8-42F9-B192-61C4175C6B31}" type="sibTrans" cxnId="{350BBB6F-F1FC-478F-8BCF-3EE4002AB2EF}">
      <dgm:prSet/>
      <dgm:spPr/>
      <dgm:t>
        <a:bodyPr/>
        <a:lstStyle/>
        <a:p>
          <a:endParaRPr lang="en-CA"/>
        </a:p>
      </dgm:t>
    </dgm:pt>
    <dgm:pt modelId="{6C511233-D254-4DED-BF95-F98763F2C3E0}">
      <dgm:prSet custT="1"/>
      <dgm:spPr>
        <a:solidFill>
          <a:srgbClr val="FF9900"/>
        </a:solidFill>
      </dgm:spPr>
      <dgm:t>
        <a:bodyPr/>
        <a:lstStyle/>
        <a:p>
          <a:pPr algn="l"/>
          <a:r>
            <a:rPr lang="en-CA" sz="1600" dirty="0" smtClean="0"/>
            <a:t>A*</a:t>
          </a:r>
          <a:endParaRPr lang="en-CA" sz="1600" dirty="0"/>
        </a:p>
      </dgm:t>
    </dgm:pt>
    <dgm:pt modelId="{2F5CFEE0-0F76-4334-AEB7-FA3CEF998155}" type="parTrans" cxnId="{A9CFDEEF-DF2F-4A30-BECE-FE8690B63B0B}">
      <dgm:prSet/>
      <dgm:spPr/>
      <dgm:t>
        <a:bodyPr/>
        <a:lstStyle/>
        <a:p>
          <a:endParaRPr lang="en-CA"/>
        </a:p>
      </dgm:t>
    </dgm:pt>
    <dgm:pt modelId="{B4CCEED7-C44C-4E68-9A65-E80C5145A429}" type="sibTrans" cxnId="{A9CFDEEF-DF2F-4A30-BECE-FE8690B63B0B}">
      <dgm:prSet/>
      <dgm:spPr/>
      <dgm:t>
        <a:bodyPr/>
        <a:lstStyle/>
        <a:p>
          <a:endParaRPr lang="en-CA"/>
        </a:p>
      </dgm:t>
    </dgm:pt>
    <dgm:pt modelId="{D9566050-3A4E-427C-B55C-A531FE680E92}">
      <dgm:prSet custT="1"/>
      <dgm:spPr>
        <a:solidFill>
          <a:srgbClr val="FF9900"/>
        </a:solidFill>
      </dgm:spPr>
      <dgm:t>
        <a:bodyPr/>
        <a:lstStyle/>
        <a:p>
          <a:pPr algn="l"/>
          <a:r>
            <a:rPr lang="en-CA" sz="1600" dirty="0" err="1" smtClean="0"/>
            <a:t>Voronoi</a:t>
          </a:r>
          <a:endParaRPr lang="en-CA" sz="1900" dirty="0"/>
        </a:p>
      </dgm:t>
    </dgm:pt>
    <dgm:pt modelId="{24F66EE5-B519-4DCD-A830-A35FFDE7667F}" type="parTrans" cxnId="{B1012804-9D86-4ECE-9E29-208692743E2F}">
      <dgm:prSet/>
      <dgm:spPr/>
      <dgm:t>
        <a:bodyPr/>
        <a:lstStyle/>
        <a:p>
          <a:endParaRPr lang="en-CA"/>
        </a:p>
      </dgm:t>
    </dgm:pt>
    <dgm:pt modelId="{F818F868-E3E1-42FE-8E90-0880393B3E5D}" type="sibTrans" cxnId="{B1012804-9D86-4ECE-9E29-208692743E2F}">
      <dgm:prSet/>
      <dgm:spPr/>
      <dgm:t>
        <a:bodyPr/>
        <a:lstStyle/>
        <a:p>
          <a:endParaRPr lang="en-CA"/>
        </a:p>
      </dgm:t>
    </dgm:pt>
    <dgm:pt modelId="{C6449159-7163-49E4-86B7-1C3845560721}">
      <dgm:prSet/>
      <dgm:spPr/>
      <dgm:t>
        <a:bodyPr/>
        <a:lstStyle/>
        <a:p>
          <a:r>
            <a:rPr lang="en-CA" sz="1600" dirty="0" smtClean="0"/>
            <a:t>Actuation</a:t>
          </a:r>
          <a:endParaRPr lang="en-CA" sz="1600" dirty="0"/>
        </a:p>
      </dgm:t>
    </dgm:pt>
    <dgm:pt modelId="{AA565590-0D04-4222-B24C-840850C6C959}" type="parTrans" cxnId="{5B69A2CB-D7CA-4455-8A91-A803C3BF1D1F}">
      <dgm:prSet/>
      <dgm:spPr/>
      <dgm:t>
        <a:bodyPr/>
        <a:lstStyle/>
        <a:p>
          <a:endParaRPr lang="en-CA"/>
        </a:p>
      </dgm:t>
    </dgm:pt>
    <dgm:pt modelId="{E8579C04-28F4-4E42-B6B5-FCE2DF75F9D1}" type="sibTrans" cxnId="{5B69A2CB-D7CA-4455-8A91-A803C3BF1D1F}">
      <dgm:prSet/>
      <dgm:spPr/>
      <dgm:t>
        <a:bodyPr/>
        <a:lstStyle/>
        <a:p>
          <a:endParaRPr lang="en-CA"/>
        </a:p>
      </dgm:t>
    </dgm:pt>
    <dgm:pt modelId="{5F17C6E2-0EF0-48A0-B1BC-CBBFE80DF7A7}">
      <dgm:prSet/>
      <dgm:spPr/>
      <dgm:t>
        <a:bodyPr/>
        <a:lstStyle/>
        <a:p>
          <a:r>
            <a:rPr lang="en-CA" sz="1600" dirty="0" smtClean="0"/>
            <a:t>Sensors</a:t>
          </a:r>
          <a:endParaRPr lang="en-CA" sz="1600" dirty="0"/>
        </a:p>
      </dgm:t>
    </dgm:pt>
    <dgm:pt modelId="{5A0FD06B-97CC-423A-B57F-D81EAA4AC2BC}" type="parTrans" cxnId="{093C403A-B14C-4575-BD10-0152C9E75DAA}">
      <dgm:prSet/>
      <dgm:spPr/>
      <dgm:t>
        <a:bodyPr/>
        <a:lstStyle/>
        <a:p>
          <a:endParaRPr lang="en-CA"/>
        </a:p>
      </dgm:t>
    </dgm:pt>
    <dgm:pt modelId="{367A0E1E-7FD7-4AE4-8999-60FEDCD39F57}" type="sibTrans" cxnId="{093C403A-B14C-4575-BD10-0152C9E75DAA}">
      <dgm:prSet/>
      <dgm:spPr/>
      <dgm:t>
        <a:bodyPr/>
        <a:lstStyle/>
        <a:p>
          <a:endParaRPr lang="en-CA"/>
        </a:p>
      </dgm:t>
    </dgm:pt>
    <dgm:pt modelId="{3E1CD107-77D6-4BE0-B95E-A54BF70862BA}">
      <dgm:prSet/>
      <dgm:spPr/>
      <dgm:t>
        <a:bodyPr/>
        <a:lstStyle/>
        <a:p>
          <a:r>
            <a:rPr lang="en-CA" sz="1600" dirty="0" err="1" smtClean="0"/>
            <a:t>Kinect</a:t>
          </a:r>
          <a:r>
            <a:rPr lang="en-CA" sz="1600" dirty="0" smtClean="0"/>
            <a:t> RGB</a:t>
          </a:r>
          <a:endParaRPr lang="en-CA" sz="1600" dirty="0"/>
        </a:p>
      </dgm:t>
    </dgm:pt>
    <dgm:pt modelId="{3757D334-ABE3-4C9A-AC8C-D539C6FB3E5B}" type="parTrans" cxnId="{CEE79926-3F38-46EF-91CC-FE1D09BDE8F2}">
      <dgm:prSet/>
      <dgm:spPr/>
      <dgm:t>
        <a:bodyPr/>
        <a:lstStyle/>
        <a:p>
          <a:endParaRPr lang="en-CA"/>
        </a:p>
      </dgm:t>
    </dgm:pt>
    <dgm:pt modelId="{E032A86D-3D31-4541-9C74-5B461B5B7907}" type="sibTrans" cxnId="{CEE79926-3F38-46EF-91CC-FE1D09BDE8F2}">
      <dgm:prSet/>
      <dgm:spPr/>
      <dgm:t>
        <a:bodyPr/>
        <a:lstStyle/>
        <a:p>
          <a:endParaRPr lang="en-CA"/>
        </a:p>
      </dgm:t>
    </dgm:pt>
    <dgm:pt modelId="{3E7E719F-AAA3-4EE7-A1C0-8EAF0BA863CE}">
      <dgm:prSet/>
      <dgm:spPr/>
      <dgm:t>
        <a:bodyPr/>
        <a:lstStyle/>
        <a:p>
          <a:r>
            <a:rPr lang="en-CA" sz="1600" dirty="0" err="1" smtClean="0"/>
            <a:t>Kinect</a:t>
          </a:r>
          <a:r>
            <a:rPr lang="en-CA" sz="1600" dirty="0" smtClean="0"/>
            <a:t> Depth</a:t>
          </a:r>
          <a:endParaRPr lang="en-CA" sz="1600" dirty="0"/>
        </a:p>
      </dgm:t>
    </dgm:pt>
    <dgm:pt modelId="{CF6F2E45-9888-49DE-88D5-6643168C002E}" type="parTrans" cxnId="{339792C2-6D8B-4B54-AABD-F814EDA95BCD}">
      <dgm:prSet/>
      <dgm:spPr/>
      <dgm:t>
        <a:bodyPr/>
        <a:lstStyle/>
        <a:p>
          <a:endParaRPr lang="en-CA"/>
        </a:p>
      </dgm:t>
    </dgm:pt>
    <dgm:pt modelId="{00AB4322-F4EF-4D4B-9ECE-402DDD450941}" type="sibTrans" cxnId="{339792C2-6D8B-4B54-AABD-F814EDA95BCD}">
      <dgm:prSet/>
      <dgm:spPr/>
      <dgm:t>
        <a:bodyPr/>
        <a:lstStyle/>
        <a:p>
          <a:endParaRPr lang="en-CA"/>
        </a:p>
      </dgm:t>
    </dgm:pt>
    <dgm:pt modelId="{6FC01948-63F0-48F8-9AF8-ED3517F3BC85}" type="pres">
      <dgm:prSet presAssocID="{67C00149-85D0-4113-9867-3AE44C0A61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263E30AE-2B2D-4CAB-BDF5-31A381823C3E}" type="pres">
      <dgm:prSet presAssocID="{67C00149-85D0-4113-9867-3AE44C0A61E2}" presName="bkgdShp" presStyleLbl="alignAccFollowNode1" presStyleIdx="0" presStyleCnt="1"/>
      <dgm:spPr/>
      <dgm:t>
        <a:bodyPr/>
        <a:lstStyle/>
        <a:p>
          <a:endParaRPr lang="en-CA"/>
        </a:p>
      </dgm:t>
    </dgm:pt>
    <dgm:pt modelId="{BBAE17FB-6E18-429E-964F-DEDBF09B40B1}" type="pres">
      <dgm:prSet presAssocID="{67C00149-85D0-4113-9867-3AE44C0A61E2}" presName="linComp" presStyleCnt="0"/>
      <dgm:spPr/>
      <dgm:t>
        <a:bodyPr/>
        <a:lstStyle/>
        <a:p>
          <a:endParaRPr lang="en-CA"/>
        </a:p>
      </dgm:t>
    </dgm:pt>
    <dgm:pt modelId="{7DE9AD45-C927-4E98-B786-B107A793A494}" type="pres">
      <dgm:prSet presAssocID="{386F5B18-E146-48ED-89DD-CEF55DB470FD}" presName="compNode" presStyleCnt="0"/>
      <dgm:spPr/>
      <dgm:t>
        <a:bodyPr/>
        <a:lstStyle/>
        <a:p>
          <a:endParaRPr lang="en-CA"/>
        </a:p>
      </dgm:t>
    </dgm:pt>
    <dgm:pt modelId="{43E4D4BC-57A4-4E7D-819C-72466CDC960A}" type="pres">
      <dgm:prSet presAssocID="{386F5B18-E146-48ED-89DD-CEF55DB470FD}" presName="node" presStyleLbl="node1" presStyleIdx="0" presStyleCnt="5" custScaleX="559462" custScaleY="11762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D14E03C-8F8D-4D56-9451-6C6FD3AC01F0}" type="pres">
      <dgm:prSet presAssocID="{386F5B18-E146-48ED-89DD-CEF55DB470FD}" presName="invisiNode" presStyleLbl="node1" presStyleIdx="0" presStyleCnt="5"/>
      <dgm:spPr/>
      <dgm:t>
        <a:bodyPr/>
        <a:lstStyle/>
        <a:p>
          <a:endParaRPr lang="en-CA"/>
        </a:p>
      </dgm:t>
    </dgm:pt>
    <dgm:pt modelId="{93872175-2CE4-4C89-BFCE-8F5814EBA563}" type="pres">
      <dgm:prSet presAssocID="{386F5B18-E146-48ED-89DD-CEF55DB470FD}" presName="imagNode" presStyleLbl="fgImgPlace1" presStyleIdx="0" presStyleCnt="5" custScaleX="494789" custScaleY="83597" custLinFactNeighborY="-175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CA"/>
        </a:p>
      </dgm:t>
    </dgm:pt>
    <dgm:pt modelId="{1710020B-567A-4E11-806A-8842F8358AEE}" type="pres">
      <dgm:prSet presAssocID="{B09FCF45-8E91-4CD1-ACE3-E246F7C60779}" presName="sibTrans" presStyleLbl="sibTrans2D1" presStyleIdx="0" presStyleCnt="0"/>
      <dgm:spPr/>
      <dgm:t>
        <a:bodyPr/>
        <a:lstStyle/>
        <a:p>
          <a:endParaRPr lang="en-CA"/>
        </a:p>
      </dgm:t>
    </dgm:pt>
    <dgm:pt modelId="{EAE0CC2D-AB5D-4D90-A0F2-FDF4E35FA7A8}" type="pres">
      <dgm:prSet presAssocID="{4CF3629D-CDDF-486B-AD30-2C98270DBD82}" presName="compNode" presStyleCnt="0"/>
      <dgm:spPr/>
      <dgm:t>
        <a:bodyPr/>
        <a:lstStyle/>
        <a:p>
          <a:endParaRPr lang="en-CA"/>
        </a:p>
      </dgm:t>
    </dgm:pt>
    <dgm:pt modelId="{05A7BE3A-407C-499F-9891-94EEA7A7975E}" type="pres">
      <dgm:prSet presAssocID="{4CF3629D-CDDF-486B-AD30-2C98270DBD82}" presName="node" presStyleLbl="node1" presStyleIdx="1" presStyleCnt="5" custScaleX="559462" custScaleY="11762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BEF4B13-9844-4421-B679-77AAB5F5A22B}" type="pres">
      <dgm:prSet presAssocID="{4CF3629D-CDDF-486B-AD30-2C98270DBD82}" presName="invisiNode" presStyleLbl="node1" presStyleIdx="1" presStyleCnt="5"/>
      <dgm:spPr/>
      <dgm:t>
        <a:bodyPr/>
        <a:lstStyle/>
        <a:p>
          <a:endParaRPr lang="en-CA"/>
        </a:p>
      </dgm:t>
    </dgm:pt>
    <dgm:pt modelId="{2110B573-3540-42F6-A37A-F7B19DA04A9A}" type="pres">
      <dgm:prSet presAssocID="{4CF3629D-CDDF-486B-AD30-2C98270DBD82}" presName="imagNode" presStyleLbl="fgImgPlace1" presStyleIdx="1" presStyleCnt="5" custScaleX="494789" custScaleY="83597" custLinFactNeighborY="-175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CA"/>
        </a:p>
      </dgm:t>
    </dgm:pt>
    <dgm:pt modelId="{D7E4EB2C-B62B-4820-8606-7D7CD1EB21ED}" type="pres">
      <dgm:prSet presAssocID="{23737173-CFEB-463E-9A6D-2955D501B4B5}" presName="sibTrans" presStyleLbl="sibTrans2D1" presStyleIdx="0" presStyleCnt="0"/>
      <dgm:spPr/>
      <dgm:t>
        <a:bodyPr/>
        <a:lstStyle/>
        <a:p>
          <a:endParaRPr lang="en-CA"/>
        </a:p>
      </dgm:t>
    </dgm:pt>
    <dgm:pt modelId="{70C49A7A-2E73-42A6-90F6-DE14C370E4C3}" type="pres">
      <dgm:prSet presAssocID="{0F11FBDA-5DC1-440D-8332-49E19477C7E9}" presName="compNode" presStyleCnt="0"/>
      <dgm:spPr/>
      <dgm:t>
        <a:bodyPr/>
        <a:lstStyle/>
        <a:p>
          <a:endParaRPr lang="en-CA"/>
        </a:p>
      </dgm:t>
    </dgm:pt>
    <dgm:pt modelId="{1D9B8DCB-09EE-4174-9884-4E95CC6C547D}" type="pres">
      <dgm:prSet presAssocID="{0F11FBDA-5DC1-440D-8332-49E19477C7E9}" presName="node" presStyleLbl="node1" presStyleIdx="2" presStyleCnt="5" custScaleX="559462" custScaleY="11762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C107DFC-3BA7-4F27-8DE9-594DB12AC955}" type="pres">
      <dgm:prSet presAssocID="{0F11FBDA-5DC1-440D-8332-49E19477C7E9}" presName="invisiNode" presStyleLbl="node1" presStyleIdx="2" presStyleCnt="5"/>
      <dgm:spPr/>
      <dgm:t>
        <a:bodyPr/>
        <a:lstStyle/>
        <a:p>
          <a:endParaRPr lang="en-CA"/>
        </a:p>
      </dgm:t>
    </dgm:pt>
    <dgm:pt modelId="{0BDE04F5-1E2A-4B8A-A58B-D8D3BD42444E}" type="pres">
      <dgm:prSet presAssocID="{0F11FBDA-5DC1-440D-8332-49E19477C7E9}" presName="imagNode" presStyleLbl="fgImgPlace1" presStyleIdx="2" presStyleCnt="5" custScaleX="494789" custScaleY="83597"/>
      <dgm:spPr>
        <a:blipFill rotWithShape="0">
          <a:blip xmlns:r="http://schemas.openxmlformats.org/officeDocument/2006/relationships" r:embed="rId3">
            <a:lum bright="20000"/>
          </a:blip>
          <a:stretch>
            <a:fillRect/>
          </a:stretch>
        </a:blipFill>
      </dgm:spPr>
      <dgm:t>
        <a:bodyPr/>
        <a:lstStyle/>
        <a:p>
          <a:endParaRPr lang="en-CA"/>
        </a:p>
      </dgm:t>
    </dgm:pt>
    <dgm:pt modelId="{466ED0C1-66EB-42BD-BBA6-5C3C2D831D58}" type="pres">
      <dgm:prSet presAssocID="{BF95AD99-E8D0-4CBD-A3CA-E4619C24AA10}" presName="sibTrans" presStyleLbl="sibTrans2D1" presStyleIdx="0" presStyleCnt="0"/>
      <dgm:spPr/>
      <dgm:t>
        <a:bodyPr/>
        <a:lstStyle/>
        <a:p>
          <a:endParaRPr lang="en-CA"/>
        </a:p>
      </dgm:t>
    </dgm:pt>
    <dgm:pt modelId="{1C701002-8814-43D2-B0CC-456BA156997C}" type="pres">
      <dgm:prSet presAssocID="{2870C47F-F66D-4E92-8265-7085FE89D5AE}" presName="compNode" presStyleCnt="0"/>
      <dgm:spPr/>
      <dgm:t>
        <a:bodyPr/>
        <a:lstStyle/>
        <a:p>
          <a:endParaRPr lang="en-CA"/>
        </a:p>
      </dgm:t>
    </dgm:pt>
    <dgm:pt modelId="{42FCF8B5-AD3B-432A-A40C-56B8675EFB8C}" type="pres">
      <dgm:prSet presAssocID="{2870C47F-F66D-4E92-8265-7085FE89D5AE}" presName="node" presStyleLbl="node1" presStyleIdx="3" presStyleCnt="5" custScaleX="559462" custScaleY="11762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3D749C6-9B91-4B37-98D7-D029D9FAE156}" type="pres">
      <dgm:prSet presAssocID="{2870C47F-F66D-4E92-8265-7085FE89D5AE}" presName="invisiNode" presStyleLbl="node1" presStyleIdx="3" presStyleCnt="5"/>
      <dgm:spPr/>
      <dgm:t>
        <a:bodyPr/>
        <a:lstStyle/>
        <a:p>
          <a:endParaRPr lang="en-CA"/>
        </a:p>
      </dgm:t>
    </dgm:pt>
    <dgm:pt modelId="{507C5DAD-CB77-4238-B350-2EF83C1A58F7}" type="pres">
      <dgm:prSet presAssocID="{2870C47F-F66D-4E92-8265-7085FE89D5AE}" presName="imagNode" presStyleLbl="fgImgPlace1" presStyleIdx="3" presStyleCnt="5" custScaleX="494789" custScaleY="8359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CA"/>
        </a:p>
      </dgm:t>
    </dgm:pt>
    <dgm:pt modelId="{49CA7F58-2760-4FC2-B8F5-4AE6E6B0BD8F}" type="pres">
      <dgm:prSet presAssocID="{58BB1BF3-F0E9-4E4B-A1A6-C1FC117B48F9}" presName="sibTrans" presStyleLbl="sibTrans2D1" presStyleIdx="0" presStyleCnt="0"/>
      <dgm:spPr/>
      <dgm:t>
        <a:bodyPr/>
        <a:lstStyle/>
        <a:p>
          <a:endParaRPr lang="en-CA"/>
        </a:p>
      </dgm:t>
    </dgm:pt>
    <dgm:pt modelId="{0947798B-783B-486D-9353-BE482D20BAFF}" type="pres">
      <dgm:prSet presAssocID="{2B52A718-897F-41D4-893E-C4F3DBE8DF6E}" presName="compNode" presStyleCnt="0"/>
      <dgm:spPr/>
      <dgm:t>
        <a:bodyPr/>
        <a:lstStyle/>
        <a:p>
          <a:endParaRPr lang="en-CA"/>
        </a:p>
      </dgm:t>
    </dgm:pt>
    <dgm:pt modelId="{B18F1A56-5D1D-472D-950D-6A85F7042C23}" type="pres">
      <dgm:prSet presAssocID="{2B52A718-897F-41D4-893E-C4F3DBE8DF6E}" presName="node" presStyleLbl="node1" presStyleIdx="4" presStyleCnt="5" custScaleX="559462" custScaleY="118431" custLinFactNeighborX="3099" custLinFactNeighborY="41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5A4ADEF-F08B-44B0-8AD8-FEEAC6454132}" type="pres">
      <dgm:prSet presAssocID="{2B52A718-897F-41D4-893E-C4F3DBE8DF6E}" presName="invisiNode" presStyleLbl="node1" presStyleIdx="4" presStyleCnt="5"/>
      <dgm:spPr/>
      <dgm:t>
        <a:bodyPr/>
        <a:lstStyle/>
        <a:p>
          <a:endParaRPr lang="en-CA"/>
        </a:p>
      </dgm:t>
    </dgm:pt>
    <dgm:pt modelId="{C90BFDB3-D32B-4226-8405-B5EFBA2444BD}" type="pres">
      <dgm:prSet presAssocID="{2B52A718-897F-41D4-893E-C4F3DBE8DF6E}" presName="imagNode" presStyleLbl="fgImgPlace1" presStyleIdx="4" presStyleCnt="5" custScaleX="494789" custScaleY="8307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CA"/>
        </a:p>
      </dgm:t>
    </dgm:pt>
  </dgm:ptLst>
  <dgm:cxnLst>
    <dgm:cxn modelId="{DF785F4A-8C60-432B-92E5-3DD39019DB4B}" type="presOf" srcId="{2870C47F-F66D-4E92-8265-7085FE89D5AE}" destId="{42FCF8B5-AD3B-432A-A40C-56B8675EFB8C}" srcOrd="0" destOrd="0" presId="urn:microsoft.com/office/officeart/2005/8/layout/pList2#1"/>
    <dgm:cxn modelId="{B1012804-9D86-4ECE-9E29-208692743E2F}" srcId="{2870C47F-F66D-4E92-8265-7085FE89D5AE}" destId="{D9566050-3A4E-427C-B55C-A531FE680E92}" srcOrd="2" destOrd="0" parTransId="{24F66EE5-B519-4DCD-A830-A35FFDE7667F}" sibTransId="{F818F868-E3E1-42FE-8E90-0880393B3E5D}"/>
    <dgm:cxn modelId="{38991BDA-AC66-4338-9629-F75BDA1DFD90}" type="presOf" srcId="{39644208-779E-4DA1-8062-395D312FF67B}" destId="{1D9B8DCB-09EE-4174-9884-4E95CC6C547D}" srcOrd="0" destOrd="3" presId="urn:microsoft.com/office/officeart/2005/8/layout/pList2#1"/>
    <dgm:cxn modelId="{DAB4B346-AD96-4C19-9BB8-B1216DC7E80A}" srcId="{386F5B18-E146-48ED-89DD-CEF55DB470FD}" destId="{4B4BFD7C-0164-4C2C-A070-5A69397C785F}" srcOrd="0" destOrd="0" parTransId="{4BDF3D03-6996-49E0-BF29-4E6F2634ACA4}" sibTransId="{55C8BAFB-303E-4AE9-B2BC-F0BD1A2E6AA3}"/>
    <dgm:cxn modelId="{769BE235-7EE9-4533-A4DA-6BA98314D778}" type="presOf" srcId="{C6449159-7163-49E4-86B7-1C3845560721}" destId="{B18F1A56-5D1D-472D-950D-6A85F7042C23}" srcOrd="0" destOrd="1" presId="urn:microsoft.com/office/officeart/2005/8/layout/pList2#1"/>
    <dgm:cxn modelId="{1148AE57-E947-4F3D-BC1F-79D888259652}" type="presOf" srcId="{779A5265-71CE-4224-9D6A-86CE9258F2FE}" destId="{43E4D4BC-57A4-4E7D-819C-72466CDC960A}" srcOrd="0" destOrd="3" presId="urn:microsoft.com/office/officeart/2005/8/layout/pList2#1"/>
    <dgm:cxn modelId="{515F711D-EA3E-4C79-BA57-2EBA8B667F75}" srcId="{0F11FBDA-5DC1-440D-8332-49E19477C7E9}" destId="{2E5B8E87-BF2A-47C2-847D-4AA522C658AC}" srcOrd="1" destOrd="0" parTransId="{55295214-4CAD-400D-9F00-643DA1549369}" sibTransId="{722C44EF-655C-4C0C-80B3-C03D8F64983B}"/>
    <dgm:cxn modelId="{1EBB9C46-D66C-490A-8FDE-4AD209F7776D}" type="presOf" srcId="{2B52A718-897F-41D4-893E-C4F3DBE8DF6E}" destId="{B18F1A56-5D1D-472D-950D-6A85F7042C23}" srcOrd="0" destOrd="0" presId="urn:microsoft.com/office/officeart/2005/8/layout/pList2#1"/>
    <dgm:cxn modelId="{64F17992-E4FE-4897-94EB-3187522A0208}" type="presOf" srcId="{D9566050-3A4E-427C-B55C-A531FE680E92}" destId="{42FCF8B5-AD3B-432A-A40C-56B8675EFB8C}" srcOrd="0" destOrd="3" presId="urn:microsoft.com/office/officeart/2005/8/layout/pList2#1"/>
    <dgm:cxn modelId="{902855E2-89EA-4D79-B3C6-90638C78851A}" srcId="{4CF3629D-CDDF-486B-AD30-2C98270DBD82}" destId="{72C8B356-7405-4496-9FD5-5AA572B3E5FA}" srcOrd="1" destOrd="0" parTransId="{ECE167F8-C130-403B-BFA7-3E33583F6053}" sibTransId="{6BB907E6-84A0-4FC4-A0AF-8592E5012E95}"/>
    <dgm:cxn modelId="{B24FA5C3-D961-42D5-BEC1-7F4CE60B2F63}" type="presOf" srcId="{2E5B8E87-BF2A-47C2-847D-4AA522C658AC}" destId="{1D9B8DCB-09EE-4174-9884-4E95CC6C547D}" srcOrd="0" destOrd="2" presId="urn:microsoft.com/office/officeart/2005/8/layout/pList2#1"/>
    <dgm:cxn modelId="{82049379-AF8B-4231-81A1-9F849CFC8D34}" type="presOf" srcId="{BF95AD99-E8D0-4CBD-A3CA-E4619C24AA10}" destId="{466ED0C1-66EB-42BD-BBA6-5C3C2D831D58}" srcOrd="0" destOrd="0" presId="urn:microsoft.com/office/officeart/2005/8/layout/pList2#1"/>
    <dgm:cxn modelId="{032A80FD-19B2-4EDE-B3C7-6D93172A901C}" type="presOf" srcId="{3E7E719F-AAA3-4EE7-A1C0-8EAF0BA863CE}" destId="{B18F1A56-5D1D-472D-950D-6A85F7042C23}" srcOrd="0" destOrd="4" presId="urn:microsoft.com/office/officeart/2005/8/layout/pList2#1"/>
    <dgm:cxn modelId="{7AE556DC-34D7-4C7F-A283-4EA62DBF6102}" srcId="{67C00149-85D0-4113-9867-3AE44C0A61E2}" destId="{0F11FBDA-5DC1-440D-8332-49E19477C7E9}" srcOrd="2" destOrd="0" parTransId="{1F772F94-9371-4D38-95B4-88B48DCE1B40}" sibTransId="{BF95AD99-E8D0-4CBD-A3CA-E4619C24AA10}"/>
    <dgm:cxn modelId="{5816143F-B315-4405-A9B5-749FF1CC7724}" srcId="{67C00149-85D0-4113-9867-3AE44C0A61E2}" destId="{2B52A718-897F-41D4-893E-C4F3DBE8DF6E}" srcOrd="4" destOrd="0" parTransId="{A399B1B7-DEDD-405C-BA70-88D3A09136A5}" sibTransId="{65627D14-0B8D-494F-8C09-3202B29D88DA}"/>
    <dgm:cxn modelId="{AE3575E1-D2FB-42ED-8B45-ED6E75534ABE}" type="presOf" srcId="{378A3E29-120B-4DD2-BC87-DDF52097EF55}" destId="{1D9B8DCB-09EE-4174-9884-4E95CC6C547D}" srcOrd="0" destOrd="4" presId="urn:microsoft.com/office/officeart/2005/8/layout/pList2#1"/>
    <dgm:cxn modelId="{4493013D-C47D-4548-9E1C-DFBDDE614B6C}" type="presOf" srcId="{26B80B0F-52C9-418B-AB6F-59AFE711D7C0}" destId="{42FCF8B5-AD3B-432A-A40C-56B8675EFB8C}" srcOrd="0" destOrd="1" presId="urn:microsoft.com/office/officeart/2005/8/layout/pList2#1"/>
    <dgm:cxn modelId="{CBCFA7BA-3DB8-4531-8A2D-7F897E0D54D9}" type="presOf" srcId="{67C00149-85D0-4113-9867-3AE44C0A61E2}" destId="{6FC01948-63F0-48F8-9AF8-ED3517F3BC85}" srcOrd="0" destOrd="0" presId="urn:microsoft.com/office/officeart/2005/8/layout/pList2#1"/>
    <dgm:cxn modelId="{CEE79926-3F38-46EF-91CC-FE1D09BDE8F2}" srcId="{2B52A718-897F-41D4-893E-C4F3DBE8DF6E}" destId="{3E1CD107-77D6-4BE0-B95E-A54BF70862BA}" srcOrd="2" destOrd="0" parTransId="{3757D334-ABE3-4C9A-AC8C-D539C6FB3E5B}" sibTransId="{E032A86D-3D31-4541-9C74-5B461B5B7907}"/>
    <dgm:cxn modelId="{1F4F1A06-8909-442E-BA33-A5E24A7BE786}" srcId="{386F5B18-E146-48ED-89DD-CEF55DB470FD}" destId="{CC236C41-C94D-4C70-8A68-939616042224}" srcOrd="1" destOrd="0" parTransId="{429814A6-8C0B-4A9F-93B1-337472A03770}" sibTransId="{0B1F94DE-3BB1-44A9-ADCD-FB1CAE1CAD93}"/>
    <dgm:cxn modelId="{A9CFDEEF-DF2F-4A30-BECE-FE8690B63B0B}" srcId="{2870C47F-F66D-4E92-8265-7085FE89D5AE}" destId="{6C511233-D254-4DED-BF95-F98763F2C3E0}" srcOrd="1" destOrd="0" parTransId="{2F5CFEE0-0F76-4334-AEB7-FA3CEF998155}" sibTransId="{B4CCEED7-C44C-4E68-9A65-E80C5145A429}"/>
    <dgm:cxn modelId="{339792C2-6D8B-4B54-AABD-F814EDA95BCD}" srcId="{2B52A718-897F-41D4-893E-C4F3DBE8DF6E}" destId="{3E7E719F-AAA3-4EE7-A1C0-8EAF0BA863CE}" srcOrd="3" destOrd="0" parTransId="{CF6F2E45-9888-49DE-88D5-6643168C002E}" sibTransId="{00AB4322-F4EF-4D4B-9ECE-402DDD450941}"/>
    <dgm:cxn modelId="{9F456FD6-D222-4FF8-AA81-834D30B8BF48}" type="presOf" srcId="{5F17C6E2-0EF0-48A0-B1BC-CBBFE80DF7A7}" destId="{B18F1A56-5D1D-472D-950D-6A85F7042C23}" srcOrd="0" destOrd="2" presId="urn:microsoft.com/office/officeart/2005/8/layout/pList2#1"/>
    <dgm:cxn modelId="{72FABBB7-EB39-4406-8FF1-B66B1D9B1243}" srcId="{4CF3629D-CDDF-486B-AD30-2C98270DBD82}" destId="{6728DDED-1E6B-4165-883E-3DD262DC152E}" srcOrd="0" destOrd="0" parTransId="{C8628599-D384-492E-AA6F-574BF7F58411}" sibTransId="{54E8476D-DCAF-47A4-8E3A-3C164CF14245}"/>
    <dgm:cxn modelId="{05B8BA02-7BB0-4E88-AD9B-DC6136F48672}" type="presOf" srcId="{58BB1BF3-F0E9-4E4B-A1A6-C1FC117B48F9}" destId="{49CA7F58-2760-4FC2-B8F5-4AE6E6B0BD8F}" srcOrd="0" destOrd="0" presId="urn:microsoft.com/office/officeart/2005/8/layout/pList2#1"/>
    <dgm:cxn modelId="{939999B1-2366-4CBC-86E3-60B2DA4D1BF0}" type="presOf" srcId="{3E1CD107-77D6-4BE0-B95E-A54BF70862BA}" destId="{B18F1A56-5D1D-472D-950D-6A85F7042C23}" srcOrd="0" destOrd="3" presId="urn:microsoft.com/office/officeart/2005/8/layout/pList2#1"/>
    <dgm:cxn modelId="{093C403A-B14C-4575-BD10-0152C9E75DAA}" srcId="{2B52A718-897F-41D4-893E-C4F3DBE8DF6E}" destId="{5F17C6E2-0EF0-48A0-B1BC-CBBFE80DF7A7}" srcOrd="1" destOrd="0" parTransId="{5A0FD06B-97CC-423A-B57F-D81EAA4AC2BC}" sibTransId="{367A0E1E-7FD7-4AE4-8999-60FEDCD39F57}"/>
    <dgm:cxn modelId="{2B3C649E-D0E1-48C1-A0B1-2CFE8449983A}" srcId="{4CF3629D-CDDF-486B-AD30-2C98270DBD82}" destId="{12EDD2FC-A882-4B1E-9A1A-F3B2EC663B72}" srcOrd="2" destOrd="0" parTransId="{C5B94F50-3C93-41A9-A956-64D2141CCD13}" sibTransId="{8A5E6C2B-9760-4C3B-B3B1-58313E17A7F5}"/>
    <dgm:cxn modelId="{350BBB6F-F1FC-478F-8BCF-3EE4002AB2EF}" srcId="{2870C47F-F66D-4E92-8265-7085FE89D5AE}" destId="{26B80B0F-52C9-418B-AB6F-59AFE711D7C0}" srcOrd="0" destOrd="0" parTransId="{44A91F42-9449-4914-B952-6214F8E65B0C}" sibTransId="{66234320-B6D8-42F9-B192-61C4175C6B31}"/>
    <dgm:cxn modelId="{8E32D30A-56B2-4133-8DF9-D3EE06EAA6FA}" srcId="{386F5B18-E146-48ED-89DD-CEF55DB470FD}" destId="{779A5265-71CE-4224-9D6A-86CE9258F2FE}" srcOrd="2" destOrd="0" parTransId="{FAFE1696-C034-40E5-A7CB-0CF092914A26}" sibTransId="{D197AC96-BC3F-4E27-8E7F-36803EA964ED}"/>
    <dgm:cxn modelId="{19B61685-1E82-431C-B999-54AFF9244463}" type="presOf" srcId="{6C511233-D254-4DED-BF95-F98763F2C3E0}" destId="{42FCF8B5-AD3B-432A-A40C-56B8675EFB8C}" srcOrd="0" destOrd="2" presId="urn:microsoft.com/office/officeart/2005/8/layout/pList2#1"/>
    <dgm:cxn modelId="{49116911-D364-4E34-B1F3-097F307C5B03}" type="presOf" srcId="{4CF3629D-CDDF-486B-AD30-2C98270DBD82}" destId="{05A7BE3A-407C-499F-9891-94EEA7A7975E}" srcOrd="0" destOrd="0" presId="urn:microsoft.com/office/officeart/2005/8/layout/pList2#1"/>
    <dgm:cxn modelId="{DBC212F1-5E38-4F14-B316-11B96BB8BEB8}" type="presOf" srcId="{23737173-CFEB-463E-9A6D-2955D501B4B5}" destId="{D7E4EB2C-B62B-4820-8606-7D7CD1EB21ED}" srcOrd="0" destOrd="0" presId="urn:microsoft.com/office/officeart/2005/8/layout/pList2#1"/>
    <dgm:cxn modelId="{03DEE75E-B278-4E2C-BE25-D98A13DA2500}" type="presOf" srcId="{0F11FBDA-5DC1-440D-8332-49E19477C7E9}" destId="{1D9B8DCB-09EE-4174-9884-4E95CC6C547D}" srcOrd="0" destOrd="0" presId="urn:microsoft.com/office/officeart/2005/8/layout/pList2#1"/>
    <dgm:cxn modelId="{152B55BF-BFBB-480F-A986-5F56D4EB8DB1}" type="presOf" srcId="{CC236C41-C94D-4C70-8A68-939616042224}" destId="{43E4D4BC-57A4-4E7D-819C-72466CDC960A}" srcOrd="0" destOrd="2" presId="urn:microsoft.com/office/officeart/2005/8/layout/pList2#1"/>
    <dgm:cxn modelId="{7E7B57D0-EE8D-46A8-A793-E73A918FF74D}" srcId="{0F11FBDA-5DC1-440D-8332-49E19477C7E9}" destId="{378A3E29-120B-4DD2-BC87-DDF52097EF55}" srcOrd="3" destOrd="0" parTransId="{4C8A42D7-632D-412C-B590-74650B896032}" sibTransId="{13AFDBD6-8712-4DC8-89CA-7045B4BC0F3C}"/>
    <dgm:cxn modelId="{01A8725E-4395-4CF2-B16A-17CEABFB9145}" type="presOf" srcId="{4B4BFD7C-0164-4C2C-A070-5A69397C785F}" destId="{43E4D4BC-57A4-4E7D-819C-72466CDC960A}" srcOrd="0" destOrd="1" presId="urn:microsoft.com/office/officeart/2005/8/layout/pList2#1"/>
    <dgm:cxn modelId="{F5DB95DA-0DFA-4BC1-8BDF-47C0DD7617BF}" type="presOf" srcId="{B09FCF45-8E91-4CD1-ACE3-E246F7C60779}" destId="{1710020B-567A-4E11-806A-8842F8358AEE}" srcOrd="0" destOrd="0" presId="urn:microsoft.com/office/officeart/2005/8/layout/pList2#1"/>
    <dgm:cxn modelId="{4FD4CE97-7203-4657-BBFB-947AA3535FF4}" type="presOf" srcId="{12EDD2FC-A882-4B1E-9A1A-F3B2EC663B72}" destId="{05A7BE3A-407C-499F-9891-94EEA7A7975E}" srcOrd="0" destOrd="3" presId="urn:microsoft.com/office/officeart/2005/8/layout/pList2#1"/>
    <dgm:cxn modelId="{91E632C8-7940-413F-A010-245B105F89EC}" type="presOf" srcId="{C59752B3-6499-4611-ACA8-A8A8F285EC1D}" destId="{1D9B8DCB-09EE-4174-9884-4E95CC6C547D}" srcOrd="0" destOrd="1" presId="urn:microsoft.com/office/officeart/2005/8/layout/pList2#1"/>
    <dgm:cxn modelId="{CC2C9D6D-E069-48D0-8D23-D0A2013D4A0F}" srcId="{67C00149-85D0-4113-9867-3AE44C0A61E2}" destId="{386F5B18-E146-48ED-89DD-CEF55DB470FD}" srcOrd="0" destOrd="0" parTransId="{A216E8B5-2227-41BF-B7FC-5908F03098A7}" sibTransId="{B09FCF45-8E91-4CD1-ACE3-E246F7C60779}"/>
    <dgm:cxn modelId="{7192E397-76C0-439F-B3A0-DB5369A2B025}" srcId="{0F11FBDA-5DC1-440D-8332-49E19477C7E9}" destId="{39644208-779E-4DA1-8062-395D312FF67B}" srcOrd="2" destOrd="0" parTransId="{90B1B62A-0954-45FC-B169-46AEE8A7DBAD}" sibTransId="{CDC4CD9F-ABB7-4053-9F62-3E0DD556CBFD}"/>
    <dgm:cxn modelId="{5B69A2CB-D7CA-4455-8A91-A803C3BF1D1F}" srcId="{2B52A718-897F-41D4-893E-C4F3DBE8DF6E}" destId="{C6449159-7163-49E4-86B7-1C3845560721}" srcOrd="0" destOrd="0" parTransId="{AA565590-0D04-4222-B24C-840850C6C959}" sibTransId="{E8579C04-28F4-4E42-B6B5-FCE2DF75F9D1}"/>
    <dgm:cxn modelId="{A4836943-31F1-4854-BCED-82209A7F8079}" srcId="{0F11FBDA-5DC1-440D-8332-49E19477C7E9}" destId="{C59752B3-6499-4611-ACA8-A8A8F285EC1D}" srcOrd="0" destOrd="0" parTransId="{8EDB6244-6FA4-4B4D-ACCE-6AF36C52B56A}" sibTransId="{1ECA00FB-CAD3-450F-AC26-4DBD4F88B01F}"/>
    <dgm:cxn modelId="{63965CEF-6005-402E-84E8-027F73C0133B}" srcId="{67C00149-85D0-4113-9867-3AE44C0A61E2}" destId="{2870C47F-F66D-4E92-8265-7085FE89D5AE}" srcOrd="3" destOrd="0" parTransId="{B35D970E-CE65-4DF0-8F2B-ACBCF33B4959}" sibTransId="{58BB1BF3-F0E9-4E4B-A1A6-C1FC117B48F9}"/>
    <dgm:cxn modelId="{3455FE3C-F2E2-4D25-BB2C-5AAD9EBB056E}" type="presOf" srcId="{72C8B356-7405-4496-9FD5-5AA572B3E5FA}" destId="{05A7BE3A-407C-499F-9891-94EEA7A7975E}" srcOrd="0" destOrd="2" presId="urn:microsoft.com/office/officeart/2005/8/layout/pList2#1"/>
    <dgm:cxn modelId="{5DD4E556-3D99-464D-8A78-48BA66AA87EC}" type="presOf" srcId="{6728DDED-1E6B-4165-883E-3DD262DC152E}" destId="{05A7BE3A-407C-499F-9891-94EEA7A7975E}" srcOrd="0" destOrd="1" presId="urn:microsoft.com/office/officeart/2005/8/layout/pList2#1"/>
    <dgm:cxn modelId="{0980652D-7D23-4D5C-ADBC-285A63C06440}" type="presOf" srcId="{386F5B18-E146-48ED-89DD-CEF55DB470FD}" destId="{43E4D4BC-57A4-4E7D-819C-72466CDC960A}" srcOrd="0" destOrd="0" presId="urn:microsoft.com/office/officeart/2005/8/layout/pList2#1"/>
    <dgm:cxn modelId="{3B2BD36C-0029-4639-B98B-51F86ACF5B0F}" srcId="{67C00149-85D0-4113-9867-3AE44C0A61E2}" destId="{4CF3629D-CDDF-486B-AD30-2C98270DBD82}" srcOrd="1" destOrd="0" parTransId="{D041406F-90B2-483C-ADBF-330A274B48D2}" sibTransId="{23737173-CFEB-463E-9A6D-2955D501B4B5}"/>
    <dgm:cxn modelId="{7EC28180-9D82-465C-939D-B85DE1F8D730}" type="presParOf" srcId="{6FC01948-63F0-48F8-9AF8-ED3517F3BC85}" destId="{263E30AE-2B2D-4CAB-BDF5-31A381823C3E}" srcOrd="0" destOrd="0" presId="urn:microsoft.com/office/officeart/2005/8/layout/pList2#1"/>
    <dgm:cxn modelId="{E9A4C5B5-AE06-4D85-8220-76C8EF13EC4D}" type="presParOf" srcId="{6FC01948-63F0-48F8-9AF8-ED3517F3BC85}" destId="{BBAE17FB-6E18-429E-964F-DEDBF09B40B1}" srcOrd="1" destOrd="0" presId="urn:microsoft.com/office/officeart/2005/8/layout/pList2#1"/>
    <dgm:cxn modelId="{41DC3349-F133-44E5-923D-53BD6B7EF770}" type="presParOf" srcId="{BBAE17FB-6E18-429E-964F-DEDBF09B40B1}" destId="{7DE9AD45-C927-4E98-B786-B107A793A494}" srcOrd="0" destOrd="0" presId="urn:microsoft.com/office/officeart/2005/8/layout/pList2#1"/>
    <dgm:cxn modelId="{71D35A25-FABF-4D9B-A246-1E1CD21B102B}" type="presParOf" srcId="{7DE9AD45-C927-4E98-B786-B107A793A494}" destId="{43E4D4BC-57A4-4E7D-819C-72466CDC960A}" srcOrd="0" destOrd="0" presId="urn:microsoft.com/office/officeart/2005/8/layout/pList2#1"/>
    <dgm:cxn modelId="{09717DE3-3004-466D-92EE-66A0877FB674}" type="presParOf" srcId="{7DE9AD45-C927-4E98-B786-B107A793A494}" destId="{ED14E03C-8F8D-4D56-9451-6C6FD3AC01F0}" srcOrd="1" destOrd="0" presId="urn:microsoft.com/office/officeart/2005/8/layout/pList2#1"/>
    <dgm:cxn modelId="{3D49F02A-E5E3-470B-93AF-D881060F482E}" type="presParOf" srcId="{7DE9AD45-C927-4E98-B786-B107A793A494}" destId="{93872175-2CE4-4C89-BFCE-8F5814EBA563}" srcOrd="2" destOrd="0" presId="urn:microsoft.com/office/officeart/2005/8/layout/pList2#1"/>
    <dgm:cxn modelId="{F88A07C4-0C87-4385-9015-E645C7F829D3}" type="presParOf" srcId="{BBAE17FB-6E18-429E-964F-DEDBF09B40B1}" destId="{1710020B-567A-4E11-806A-8842F8358AEE}" srcOrd="1" destOrd="0" presId="urn:microsoft.com/office/officeart/2005/8/layout/pList2#1"/>
    <dgm:cxn modelId="{4C304DED-B78C-4DFA-BD9C-66A604D43276}" type="presParOf" srcId="{BBAE17FB-6E18-429E-964F-DEDBF09B40B1}" destId="{EAE0CC2D-AB5D-4D90-A0F2-FDF4E35FA7A8}" srcOrd="2" destOrd="0" presId="urn:microsoft.com/office/officeart/2005/8/layout/pList2#1"/>
    <dgm:cxn modelId="{A20CBD2E-A08F-4794-8B6A-C79E10797F78}" type="presParOf" srcId="{EAE0CC2D-AB5D-4D90-A0F2-FDF4E35FA7A8}" destId="{05A7BE3A-407C-499F-9891-94EEA7A7975E}" srcOrd="0" destOrd="0" presId="urn:microsoft.com/office/officeart/2005/8/layout/pList2#1"/>
    <dgm:cxn modelId="{DA1F671A-9F3D-4B66-A629-A3A7DEE2165F}" type="presParOf" srcId="{EAE0CC2D-AB5D-4D90-A0F2-FDF4E35FA7A8}" destId="{9BEF4B13-9844-4421-B679-77AAB5F5A22B}" srcOrd="1" destOrd="0" presId="urn:microsoft.com/office/officeart/2005/8/layout/pList2#1"/>
    <dgm:cxn modelId="{8392A51A-D47A-4066-A567-A19EDA664DAA}" type="presParOf" srcId="{EAE0CC2D-AB5D-4D90-A0F2-FDF4E35FA7A8}" destId="{2110B573-3540-42F6-A37A-F7B19DA04A9A}" srcOrd="2" destOrd="0" presId="urn:microsoft.com/office/officeart/2005/8/layout/pList2#1"/>
    <dgm:cxn modelId="{D30DA7E6-DD49-4C21-9F9F-D3877FCB6D71}" type="presParOf" srcId="{BBAE17FB-6E18-429E-964F-DEDBF09B40B1}" destId="{D7E4EB2C-B62B-4820-8606-7D7CD1EB21ED}" srcOrd="3" destOrd="0" presId="urn:microsoft.com/office/officeart/2005/8/layout/pList2#1"/>
    <dgm:cxn modelId="{E26D6211-E1FE-46F1-B198-FC6F36406CFE}" type="presParOf" srcId="{BBAE17FB-6E18-429E-964F-DEDBF09B40B1}" destId="{70C49A7A-2E73-42A6-90F6-DE14C370E4C3}" srcOrd="4" destOrd="0" presId="urn:microsoft.com/office/officeart/2005/8/layout/pList2#1"/>
    <dgm:cxn modelId="{84446469-6CA6-431C-85E4-9AF65E036421}" type="presParOf" srcId="{70C49A7A-2E73-42A6-90F6-DE14C370E4C3}" destId="{1D9B8DCB-09EE-4174-9884-4E95CC6C547D}" srcOrd="0" destOrd="0" presId="urn:microsoft.com/office/officeart/2005/8/layout/pList2#1"/>
    <dgm:cxn modelId="{A337DB2D-E48D-4B47-B9E0-ADED7047FDE0}" type="presParOf" srcId="{70C49A7A-2E73-42A6-90F6-DE14C370E4C3}" destId="{2C107DFC-3BA7-4F27-8DE9-594DB12AC955}" srcOrd="1" destOrd="0" presId="urn:microsoft.com/office/officeart/2005/8/layout/pList2#1"/>
    <dgm:cxn modelId="{2DDCCD1D-EB59-4A52-BB22-36F63F71D4B2}" type="presParOf" srcId="{70C49A7A-2E73-42A6-90F6-DE14C370E4C3}" destId="{0BDE04F5-1E2A-4B8A-A58B-D8D3BD42444E}" srcOrd="2" destOrd="0" presId="urn:microsoft.com/office/officeart/2005/8/layout/pList2#1"/>
    <dgm:cxn modelId="{E17C0BDA-53D2-4D4D-8775-6E75AC0DA959}" type="presParOf" srcId="{BBAE17FB-6E18-429E-964F-DEDBF09B40B1}" destId="{466ED0C1-66EB-42BD-BBA6-5C3C2D831D58}" srcOrd="5" destOrd="0" presId="urn:microsoft.com/office/officeart/2005/8/layout/pList2#1"/>
    <dgm:cxn modelId="{74D2D8C0-2BC8-4A06-AFF7-5C274A5B2A74}" type="presParOf" srcId="{BBAE17FB-6E18-429E-964F-DEDBF09B40B1}" destId="{1C701002-8814-43D2-B0CC-456BA156997C}" srcOrd="6" destOrd="0" presId="urn:microsoft.com/office/officeart/2005/8/layout/pList2#1"/>
    <dgm:cxn modelId="{097C3D26-DD66-4FE0-B616-647697592578}" type="presParOf" srcId="{1C701002-8814-43D2-B0CC-456BA156997C}" destId="{42FCF8B5-AD3B-432A-A40C-56B8675EFB8C}" srcOrd="0" destOrd="0" presId="urn:microsoft.com/office/officeart/2005/8/layout/pList2#1"/>
    <dgm:cxn modelId="{5BE44572-BCB7-4BDD-AFBF-94D6DE4C40CE}" type="presParOf" srcId="{1C701002-8814-43D2-B0CC-456BA156997C}" destId="{33D749C6-9B91-4B37-98D7-D029D9FAE156}" srcOrd="1" destOrd="0" presId="urn:microsoft.com/office/officeart/2005/8/layout/pList2#1"/>
    <dgm:cxn modelId="{C0EAFAD8-47BF-46F1-9765-308B3593F1AC}" type="presParOf" srcId="{1C701002-8814-43D2-B0CC-456BA156997C}" destId="{507C5DAD-CB77-4238-B350-2EF83C1A58F7}" srcOrd="2" destOrd="0" presId="urn:microsoft.com/office/officeart/2005/8/layout/pList2#1"/>
    <dgm:cxn modelId="{92D71C28-7F93-4D34-A48A-FDAA0E94BFCC}" type="presParOf" srcId="{BBAE17FB-6E18-429E-964F-DEDBF09B40B1}" destId="{49CA7F58-2760-4FC2-B8F5-4AE6E6B0BD8F}" srcOrd="7" destOrd="0" presId="urn:microsoft.com/office/officeart/2005/8/layout/pList2#1"/>
    <dgm:cxn modelId="{0F8ED379-8D18-424B-BB7A-399AEFAFC094}" type="presParOf" srcId="{BBAE17FB-6E18-429E-964F-DEDBF09B40B1}" destId="{0947798B-783B-486D-9353-BE482D20BAFF}" srcOrd="8" destOrd="0" presId="urn:microsoft.com/office/officeart/2005/8/layout/pList2#1"/>
    <dgm:cxn modelId="{3B6FA0C3-00AF-48F9-8E27-9034A4DEE237}" type="presParOf" srcId="{0947798B-783B-486D-9353-BE482D20BAFF}" destId="{B18F1A56-5D1D-472D-950D-6A85F7042C23}" srcOrd="0" destOrd="0" presId="urn:microsoft.com/office/officeart/2005/8/layout/pList2#1"/>
    <dgm:cxn modelId="{7ED8BD74-45CE-4C4A-9659-7684E07C23CA}" type="presParOf" srcId="{0947798B-783B-486D-9353-BE482D20BAFF}" destId="{C5A4ADEF-F08B-44B0-8AD8-FEEAC6454132}" srcOrd="1" destOrd="0" presId="urn:microsoft.com/office/officeart/2005/8/layout/pList2#1"/>
    <dgm:cxn modelId="{90CFEC6D-12A9-4A3D-9DB3-7CCBF7062039}" type="presParOf" srcId="{0947798B-783B-486D-9353-BE482D20BAFF}" destId="{C90BFDB3-D32B-4226-8405-B5EFBA2444BD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E30AE-2B2D-4CAB-BDF5-31A381823C3E}">
      <dsp:nvSpPr>
        <dsp:cNvPr id="0" name=""/>
        <dsp:cNvSpPr/>
      </dsp:nvSpPr>
      <dsp:spPr>
        <a:xfrm>
          <a:off x="0" y="0"/>
          <a:ext cx="10025268" cy="205143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72175-2CE4-4C89-BFCE-8F5814EBA563}">
      <dsp:nvSpPr>
        <dsp:cNvPr id="0" name=""/>
        <dsp:cNvSpPr/>
      </dsp:nvSpPr>
      <dsp:spPr>
        <a:xfrm>
          <a:off x="416227" y="260058"/>
          <a:ext cx="1640497" cy="12576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4D4BC-57A4-4E7D-819C-72466CDC960A}">
      <dsp:nvSpPr>
        <dsp:cNvPr id="0" name=""/>
        <dsp:cNvSpPr/>
      </dsp:nvSpPr>
      <dsp:spPr>
        <a:xfrm rot="10800000">
          <a:off x="309014" y="1720095"/>
          <a:ext cx="1854923" cy="2949099"/>
        </a:xfrm>
        <a:prstGeom prst="round2SameRect">
          <a:avLst>
            <a:gd name="adj1" fmla="val 10500"/>
            <a:gd name="adj2" fmla="val 0"/>
          </a:avLst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 smtClean="0"/>
            <a:t>Locomotion and Kinematics</a:t>
          </a:r>
          <a:endParaRPr lang="en-CA" sz="18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smtClean="0"/>
            <a:t>Differential drive kinematics</a:t>
          </a:r>
          <a:endParaRPr lang="en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smtClean="0"/>
            <a:t>Forward and inverse kinematics</a:t>
          </a:r>
          <a:endParaRPr lang="en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err="1" smtClean="0"/>
            <a:t>Odometric</a:t>
          </a:r>
          <a:r>
            <a:rPr lang="en-CA" sz="1600" kern="1200" dirty="0" smtClean="0"/>
            <a:t> localization and dead reckoning</a:t>
          </a:r>
          <a:endParaRPr lang="en-CA" sz="1600" kern="1200" dirty="0"/>
        </a:p>
      </dsp:txBody>
      <dsp:txXfrm rot="10800000">
        <a:off x="366059" y="1720095"/>
        <a:ext cx="1740833" cy="2892054"/>
      </dsp:txXfrm>
    </dsp:sp>
    <dsp:sp modelId="{2110B573-3540-42F6-A37A-F7B19DA04A9A}">
      <dsp:nvSpPr>
        <dsp:cNvPr id="0" name=""/>
        <dsp:cNvSpPr/>
      </dsp:nvSpPr>
      <dsp:spPr>
        <a:xfrm>
          <a:off x="2304306" y="260058"/>
          <a:ext cx="1640497" cy="12576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7BE3A-407C-499F-9891-94EEA7A7975E}">
      <dsp:nvSpPr>
        <dsp:cNvPr id="0" name=""/>
        <dsp:cNvSpPr/>
      </dsp:nvSpPr>
      <dsp:spPr>
        <a:xfrm rot="10800000">
          <a:off x="2197093" y="1720095"/>
          <a:ext cx="1854923" cy="2949099"/>
        </a:xfrm>
        <a:prstGeom prst="round2SameRect">
          <a:avLst>
            <a:gd name="adj1" fmla="val 10500"/>
            <a:gd name="adj2" fmla="val 0"/>
          </a:avLst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 smtClean="0"/>
            <a:t>Mapping and Localization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000" b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smtClean="0"/>
            <a:t>Occupancy grid mapping</a:t>
          </a:r>
          <a:endParaRPr lang="en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smtClean="0"/>
            <a:t>Autonomous 2D mapping</a:t>
          </a:r>
          <a:endParaRPr lang="en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smtClean="0"/>
            <a:t>Robot localization using particle filtering</a:t>
          </a:r>
          <a:endParaRPr lang="en-CA" sz="1600" kern="1200" dirty="0"/>
        </a:p>
      </dsp:txBody>
      <dsp:txXfrm rot="10800000">
        <a:off x="2254138" y="1720095"/>
        <a:ext cx="1740833" cy="2892054"/>
      </dsp:txXfrm>
    </dsp:sp>
    <dsp:sp modelId="{0BDE04F5-1E2A-4B8A-A58B-D8D3BD42444E}">
      <dsp:nvSpPr>
        <dsp:cNvPr id="0" name=""/>
        <dsp:cNvSpPr/>
      </dsp:nvSpPr>
      <dsp:spPr>
        <a:xfrm>
          <a:off x="4192385" y="286460"/>
          <a:ext cx="1640497" cy="12576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>
            <a:lum bright="20000"/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B8DCB-09EE-4174-9884-4E95CC6C547D}">
      <dsp:nvSpPr>
        <dsp:cNvPr id="0" name=""/>
        <dsp:cNvSpPr/>
      </dsp:nvSpPr>
      <dsp:spPr>
        <a:xfrm rot="10800000">
          <a:off x="4085172" y="1720095"/>
          <a:ext cx="1854923" cy="2949099"/>
        </a:xfrm>
        <a:prstGeom prst="round2SameRect">
          <a:avLst>
            <a:gd name="adj1" fmla="val 10500"/>
            <a:gd name="adj2" fmla="val 0"/>
          </a:avLst>
        </a:prstGeom>
        <a:solidFill>
          <a:srgbClr val="99336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 smtClean="0"/>
            <a:t>Image  Processing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1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err="1" smtClean="0"/>
            <a:t>Tresholding</a:t>
          </a:r>
          <a:endParaRPr lang="en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smtClean="0"/>
            <a:t>Edge detection</a:t>
          </a:r>
          <a:endParaRPr lang="en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smtClean="0"/>
            <a:t>Line following</a:t>
          </a:r>
          <a:endParaRPr lang="en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smtClean="0"/>
            <a:t>Visual </a:t>
          </a:r>
          <a:r>
            <a:rPr lang="en-CA" sz="1600" kern="1200" dirty="0" err="1" smtClean="0"/>
            <a:t>odometry</a:t>
          </a:r>
          <a:endParaRPr lang="en-CA" sz="1600" kern="1200" dirty="0"/>
        </a:p>
      </dsp:txBody>
      <dsp:txXfrm rot="10800000">
        <a:off x="4142217" y="1720095"/>
        <a:ext cx="1740833" cy="2892054"/>
      </dsp:txXfrm>
    </dsp:sp>
    <dsp:sp modelId="{507C5DAD-CB77-4238-B350-2EF83C1A58F7}">
      <dsp:nvSpPr>
        <dsp:cNvPr id="0" name=""/>
        <dsp:cNvSpPr/>
      </dsp:nvSpPr>
      <dsp:spPr>
        <a:xfrm>
          <a:off x="6080465" y="286460"/>
          <a:ext cx="1640497" cy="12576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CF8B5-AD3B-432A-A40C-56B8675EFB8C}">
      <dsp:nvSpPr>
        <dsp:cNvPr id="0" name=""/>
        <dsp:cNvSpPr/>
      </dsp:nvSpPr>
      <dsp:spPr>
        <a:xfrm rot="10800000">
          <a:off x="5973251" y="1720095"/>
          <a:ext cx="1854923" cy="2949099"/>
        </a:xfrm>
        <a:prstGeom prst="round2SameRect">
          <a:avLst>
            <a:gd name="adj1" fmla="val 10500"/>
            <a:gd name="adj2" fmla="val 0"/>
          </a:avLst>
        </a:prstGeom>
        <a:solidFill>
          <a:srgbClr val="FF99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 smtClean="0"/>
            <a:t>Path Planning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0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smtClean="0"/>
            <a:t>Potential fields</a:t>
          </a:r>
          <a:endParaRPr lang="en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smtClean="0"/>
            <a:t>A*</a:t>
          </a:r>
          <a:endParaRPr lang="en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err="1" smtClean="0"/>
            <a:t>Voronoi</a:t>
          </a:r>
          <a:endParaRPr lang="en-CA" sz="1900" kern="1200" dirty="0"/>
        </a:p>
      </dsp:txBody>
      <dsp:txXfrm rot="10800000">
        <a:off x="6030296" y="1720095"/>
        <a:ext cx="1740833" cy="2892054"/>
      </dsp:txXfrm>
    </dsp:sp>
    <dsp:sp modelId="{C90BFDB3-D32B-4226-8405-B5EFBA2444BD}">
      <dsp:nvSpPr>
        <dsp:cNvPr id="0" name=""/>
        <dsp:cNvSpPr/>
      </dsp:nvSpPr>
      <dsp:spPr>
        <a:xfrm>
          <a:off x="7968544" y="285280"/>
          <a:ext cx="1640497" cy="12498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F1A56-5D1D-472D-950D-6A85F7042C23}">
      <dsp:nvSpPr>
        <dsp:cNvPr id="0" name=""/>
        <dsp:cNvSpPr/>
      </dsp:nvSpPr>
      <dsp:spPr>
        <a:xfrm rot="10800000">
          <a:off x="7871605" y="1704844"/>
          <a:ext cx="1854923" cy="29694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Integration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smtClean="0"/>
            <a:t>Actuation</a:t>
          </a:r>
          <a:endParaRPr lang="en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smtClean="0"/>
            <a:t>Sensors</a:t>
          </a:r>
          <a:endParaRPr lang="en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err="1" smtClean="0"/>
            <a:t>Kinect</a:t>
          </a:r>
          <a:r>
            <a:rPr lang="en-CA" sz="1600" kern="1200" dirty="0" smtClean="0"/>
            <a:t> RGB</a:t>
          </a:r>
          <a:endParaRPr lang="en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err="1" smtClean="0"/>
            <a:t>Kinect</a:t>
          </a:r>
          <a:r>
            <a:rPr lang="en-CA" sz="1600" kern="1200" dirty="0" smtClean="0"/>
            <a:t> Depth</a:t>
          </a:r>
          <a:endParaRPr lang="en-CA" sz="1600" kern="1200" dirty="0"/>
        </a:p>
      </dsp:txBody>
      <dsp:txXfrm rot="10800000">
        <a:off x="7928650" y="1704844"/>
        <a:ext cx="1740833" cy="2912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74EAA763-DFDB-A243-96D7-A1FF8549B507}" type="datetimeFigureOut">
              <a:rPr lang="en-US" smtClean="0"/>
              <a:pPr/>
              <a:t>3/29/2019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29B424A6-7593-2C46-9CCA-8596FB18DB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91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60AB4-1550-4790-92DD-0670FA310FD1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5599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CA" dirty="0" smtClean="0"/>
              <a:t>The only open-architecture mobile ground robot for teaching and research, offered with curriculum for robotics and </a:t>
            </a:r>
            <a:r>
              <a:rPr lang="en-CA" dirty="0" err="1" smtClean="0"/>
              <a:t>mechatronics</a:t>
            </a:r>
            <a:r>
              <a:rPr lang="en-CA" dirty="0" smtClean="0"/>
              <a:t> courses.</a:t>
            </a:r>
          </a:p>
          <a:p>
            <a:pPr marL="0" indent="0">
              <a:buNone/>
            </a:pPr>
            <a:endParaRPr lang="en-CA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Teaching and research applications:</a:t>
            </a:r>
          </a:p>
          <a:p>
            <a:pPr marL="358775" lvl="1" indent="-268288" defTabSz="179388">
              <a:spcBef>
                <a:spcPts val="600"/>
              </a:spcBef>
              <a:buFont typeface="Arial"/>
              <a:buChar char="•"/>
            </a:pPr>
            <a:r>
              <a:rPr lang="en-CA" sz="2800" dirty="0" smtClean="0">
                <a:latin typeface="Arial"/>
                <a:cs typeface="Arial"/>
              </a:rPr>
              <a:t>Vehicle navigation and control</a:t>
            </a:r>
          </a:p>
          <a:p>
            <a:pPr marL="358775" lvl="1" indent="-268288" defTabSz="179388">
              <a:spcBef>
                <a:spcPts val="600"/>
              </a:spcBef>
              <a:buFont typeface="Arial"/>
              <a:buChar char="•"/>
            </a:pPr>
            <a:r>
              <a:rPr kumimoji="0" lang="en-C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Autonomous vehicles</a:t>
            </a:r>
          </a:p>
          <a:p>
            <a:pPr marL="358775" lvl="1" indent="-268288" defTabSz="179388">
              <a:spcBef>
                <a:spcPts val="600"/>
              </a:spcBef>
              <a:buFont typeface="Arial"/>
              <a:buChar char="•"/>
            </a:pPr>
            <a:r>
              <a:rPr lang="en-CA" sz="2800" dirty="0" smtClean="0">
                <a:latin typeface="Arial"/>
                <a:cs typeface="Arial"/>
              </a:rPr>
              <a:t>Machine and artificial vision</a:t>
            </a:r>
          </a:p>
          <a:p>
            <a:pPr marL="358775" lvl="1" indent="-268288" defTabSz="179388">
              <a:spcBef>
                <a:spcPts val="600"/>
              </a:spcBef>
              <a:buFont typeface="Arial"/>
              <a:buChar char="•"/>
            </a:pPr>
            <a:r>
              <a:rPr kumimoji="0" lang="en-C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Artificial intelligence</a:t>
            </a:r>
          </a:p>
          <a:p>
            <a:pPr marL="358775" lvl="1" indent="-268288" defTabSz="179388">
              <a:spcBef>
                <a:spcPts val="600"/>
              </a:spcBef>
              <a:buFont typeface="Arial"/>
              <a:buChar char="•"/>
            </a:pPr>
            <a:r>
              <a:rPr lang="en-CA" sz="2800" dirty="0" smtClean="0">
                <a:latin typeface="Arial"/>
                <a:cs typeface="Arial"/>
              </a:rPr>
              <a:t>High-level control architecture of mobile robots</a:t>
            </a:r>
          </a:p>
          <a:p>
            <a:pPr marL="358775" lvl="1" indent="-268288" defTabSz="179388">
              <a:spcBef>
                <a:spcPts val="600"/>
              </a:spcBef>
              <a:buFont typeface="Arial"/>
              <a:buChar char="•"/>
            </a:pPr>
            <a:r>
              <a:rPr lang="en-CA" sz="2800" dirty="0" smtClean="0">
                <a:latin typeface="Arial"/>
                <a:cs typeface="Arial"/>
              </a:rPr>
              <a:t>Multi-agent navigation</a:t>
            </a:r>
          </a:p>
          <a:p>
            <a:pPr marL="358775" lvl="1" indent="-268288" defTabSz="179388">
              <a:spcBef>
                <a:spcPts val="600"/>
              </a:spcBef>
              <a:buFont typeface="Arial"/>
              <a:buChar char="•"/>
            </a:pPr>
            <a:r>
              <a:rPr kumimoji="0" lang="en-C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Fault</a:t>
            </a:r>
            <a:r>
              <a:rPr lang="en-CA" sz="2800" dirty="0" smtClean="0">
                <a:latin typeface="Arial"/>
                <a:cs typeface="Arial"/>
              </a:rPr>
              <a:t>-tolerant control</a:t>
            </a: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8775" lvl="1" indent="-268288" defTabSz="179388">
              <a:spcBef>
                <a:spcPts val="600"/>
              </a:spcBef>
              <a:buFont typeface="Arial"/>
              <a:buChar char="•"/>
            </a:pPr>
            <a:r>
              <a:rPr lang="en-CA" sz="2800" dirty="0" smtClean="0">
                <a:latin typeface="Arial"/>
                <a:cs typeface="Arial"/>
              </a:rPr>
              <a:t>And more ...</a:t>
            </a: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Affordable solution:</a:t>
            </a:r>
          </a:p>
          <a:p>
            <a:pPr marL="0" indent="0">
              <a:buNone/>
            </a:pPr>
            <a:r>
              <a:rPr lang="en-CA" dirty="0" smtClean="0"/>
              <a:t>-Teach mobile robotics and </a:t>
            </a:r>
            <a:r>
              <a:rPr lang="en-CA" dirty="0" err="1" smtClean="0"/>
              <a:t>mechatronics</a:t>
            </a:r>
            <a:r>
              <a:rPr lang="en-CA" dirty="0" smtClean="0"/>
              <a:t> at undergraduate level hands-on</a:t>
            </a:r>
          </a:p>
          <a:p>
            <a:pPr marL="0" indent="0">
              <a:buFontTx/>
              <a:buChar char="-"/>
            </a:pPr>
            <a:r>
              <a:rPr lang="en-CA" dirty="0" smtClean="0"/>
              <a:t>Expand use to capstone projects, advanced courses and research</a:t>
            </a:r>
          </a:p>
          <a:p>
            <a:pPr marL="0" indent="0">
              <a:buFontTx/>
              <a:buChar char="-"/>
            </a:pPr>
            <a:r>
              <a:rPr lang="en-CA" dirty="0" smtClean="0"/>
              <a:t>Acquire multiple units</a:t>
            </a:r>
          </a:p>
          <a:p>
            <a:pPr marL="0" indent="0">
              <a:buFontTx/>
              <a:buChar char="-"/>
            </a:pPr>
            <a:endParaRPr lang="en-CA" dirty="0" smtClean="0"/>
          </a:p>
          <a:p>
            <a:pPr marL="0" indent="0">
              <a:buFontTx/>
              <a:buNone/>
            </a:pPr>
            <a:r>
              <a:rPr lang="en-CA" dirty="0" smtClean="0"/>
              <a:t>Modular courseware</a:t>
            </a:r>
            <a:r>
              <a:rPr lang="en-CA" baseline="0" dirty="0" smtClean="0"/>
              <a:t> can be easily integrated into existing courses, covers </a:t>
            </a:r>
            <a:r>
              <a:rPr lang="en-CA" dirty="0" smtClean="0"/>
              <a:t>topics of undergrad and advanced courses: </a:t>
            </a:r>
          </a:p>
          <a:p>
            <a:pPr marL="0" indent="0">
              <a:buFontTx/>
              <a:buChar char="-"/>
            </a:pPr>
            <a:r>
              <a:rPr lang="en-CA" dirty="0" smtClean="0"/>
              <a:t>(U) Differential &amp; inverse kinematics</a:t>
            </a:r>
          </a:p>
          <a:p>
            <a:pPr marL="0" indent="0">
              <a:buFontTx/>
              <a:buChar char="-"/>
            </a:pPr>
            <a:r>
              <a:rPr lang="en-CA" dirty="0" smtClean="0"/>
              <a:t>(U)</a:t>
            </a:r>
            <a:r>
              <a:rPr lang="en-CA" baseline="0" dirty="0" smtClean="0"/>
              <a:t> </a:t>
            </a:r>
            <a:r>
              <a:rPr lang="en-CA" dirty="0" err="1" smtClean="0"/>
              <a:t>Odometric</a:t>
            </a:r>
            <a:r>
              <a:rPr lang="en-CA" dirty="0" smtClean="0"/>
              <a:t> localization</a:t>
            </a:r>
          </a:p>
          <a:p>
            <a:pPr marL="0" indent="0">
              <a:buFontTx/>
              <a:buChar char="-"/>
            </a:pPr>
            <a:r>
              <a:rPr lang="en-CA" dirty="0" smtClean="0"/>
              <a:t>(U) Deliberative, reactive and hybrid path planning</a:t>
            </a:r>
          </a:p>
          <a:p>
            <a:pPr marL="0" indent="0">
              <a:buFontTx/>
              <a:buChar char="-"/>
            </a:pPr>
            <a:r>
              <a:rPr lang="en-CA" dirty="0" smtClean="0"/>
              <a:t>(A)</a:t>
            </a:r>
            <a:r>
              <a:rPr lang="en-CA" baseline="0" dirty="0" smtClean="0"/>
              <a:t> </a:t>
            </a:r>
            <a:r>
              <a:rPr lang="en-CA" dirty="0" smtClean="0"/>
              <a:t>Mapping</a:t>
            </a:r>
          </a:p>
          <a:p>
            <a:pPr marL="0" indent="0">
              <a:buFontTx/>
              <a:buChar char="-"/>
            </a:pPr>
            <a:r>
              <a:rPr lang="en-CA" dirty="0" smtClean="0"/>
              <a:t>(A) Probabilistic map-based localization techniques</a:t>
            </a:r>
          </a:p>
          <a:p>
            <a:pPr marL="0" indent="0">
              <a:buFontTx/>
              <a:buChar char="-"/>
            </a:pPr>
            <a:r>
              <a:rPr lang="en-CA" dirty="0" smtClean="0"/>
              <a:t>(A) Visual </a:t>
            </a:r>
            <a:r>
              <a:rPr lang="en-CA" dirty="0" err="1" smtClean="0"/>
              <a:t>servoing</a:t>
            </a:r>
            <a:r>
              <a:rPr lang="en-CA" dirty="0" smtClean="0"/>
              <a:t> and computer vision</a:t>
            </a:r>
          </a:p>
          <a:p>
            <a:pPr marL="0" indent="0">
              <a:buFontTx/>
              <a:buChar char="-"/>
            </a:pPr>
            <a:endParaRPr lang="en-CA" dirty="0" smtClean="0"/>
          </a:p>
          <a:p>
            <a:pPr marL="0" indent="0">
              <a:buFontTx/>
              <a:buChar char="-"/>
            </a:pPr>
            <a:endParaRPr lang="en-CA" dirty="0" smtClean="0"/>
          </a:p>
          <a:p>
            <a:pPr marL="0" indent="0">
              <a:buFontTx/>
              <a:buNone/>
            </a:pPr>
            <a:r>
              <a:rPr lang="en-CA" dirty="0" smtClean="0"/>
              <a:t>Open architecture and customizable:</a:t>
            </a:r>
          </a:p>
          <a:p>
            <a:pPr marL="0" indent="0">
              <a:buFontTx/>
              <a:buChar char="-"/>
            </a:pPr>
            <a:r>
              <a:rPr lang="en-CA" dirty="0" smtClean="0"/>
              <a:t>Expand use from undergrad teaching graduate level and research</a:t>
            </a:r>
          </a:p>
          <a:p>
            <a:pPr marL="0" indent="0">
              <a:buFontTx/>
              <a:buChar char="-"/>
            </a:pPr>
            <a:r>
              <a:rPr lang="en-CA" dirty="0" smtClean="0"/>
              <a:t>Customizable for specific research needs:</a:t>
            </a:r>
            <a:r>
              <a:rPr lang="en-CA" baseline="0" dirty="0" smtClean="0"/>
              <a:t> additional sensors, mounting holes, </a:t>
            </a:r>
            <a:r>
              <a:rPr lang="en-CA" baseline="0" dirty="0" err="1" smtClean="0"/>
              <a:t>Optitrack</a:t>
            </a:r>
            <a:r>
              <a:rPr lang="en-CA" baseline="0" dirty="0" smtClean="0"/>
              <a:t> camera system, i</a:t>
            </a:r>
            <a:r>
              <a:rPr lang="en-CA" dirty="0" smtClean="0"/>
              <a:t>ntegration of custom software (ROS)</a:t>
            </a:r>
          </a:p>
          <a:p>
            <a:pPr marL="0" indent="0">
              <a:buFontTx/>
              <a:buChar char="-"/>
            </a:pPr>
            <a:r>
              <a:rPr lang="en-CA" dirty="0" smtClean="0"/>
              <a:t>Easily expandable to multi-vehicle research applications (compatible with other </a:t>
            </a:r>
            <a:r>
              <a:rPr lang="en-CA" dirty="0" err="1" smtClean="0"/>
              <a:t>QBot</a:t>
            </a:r>
            <a:r>
              <a:rPr lang="en-CA" dirty="0" smtClean="0"/>
              <a:t> 2 and </a:t>
            </a:r>
            <a:r>
              <a:rPr lang="en-CA" dirty="0" err="1" smtClean="0"/>
              <a:t>Qbot</a:t>
            </a:r>
            <a:r>
              <a:rPr lang="en-CA" baseline="0" dirty="0" smtClean="0"/>
              <a:t> units, </a:t>
            </a:r>
            <a:r>
              <a:rPr lang="en-CA" baseline="0" dirty="0" err="1" smtClean="0"/>
              <a:t>Qball</a:t>
            </a:r>
            <a:r>
              <a:rPr lang="en-CA" baseline="0" dirty="0" smtClean="0"/>
              <a:t> 2 and Qball-X4 units, third party)</a:t>
            </a:r>
            <a:endParaRPr lang="en-CA" dirty="0" smtClean="0"/>
          </a:p>
          <a:p>
            <a:pPr marL="0" indent="0">
              <a:buFontTx/>
              <a:buChar char="-"/>
            </a:pPr>
            <a:endParaRPr lang="en-CA" dirty="0" smtClean="0"/>
          </a:p>
          <a:p>
            <a:pPr marL="0" indent="0">
              <a:buFontTx/>
              <a:buNone/>
            </a:pPr>
            <a:r>
              <a:rPr lang="en-CA" dirty="0" smtClean="0"/>
              <a:t>High performance platform:</a:t>
            </a:r>
          </a:p>
          <a:p>
            <a:pPr marL="0" indent="0">
              <a:buFontTx/>
              <a:buChar char="-"/>
            </a:pPr>
            <a:r>
              <a:rPr lang="en-CA" dirty="0" smtClean="0"/>
              <a:t>Wide range of sensors included - bumper sensor, wheel drop sensor, cliff sensor, wheel encoders, on-board </a:t>
            </a:r>
            <a:r>
              <a:rPr lang="en-CA" dirty="0" err="1" smtClean="0"/>
              <a:t>Kinect</a:t>
            </a:r>
            <a:r>
              <a:rPr lang="en-CA" dirty="0" smtClean="0"/>
              <a:t> vision system w tilt angle</a:t>
            </a:r>
          </a:p>
          <a:p>
            <a:pPr marL="0" indent="0">
              <a:buFontTx/>
              <a:buChar char="-"/>
            </a:pPr>
            <a:r>
              <a:rPr lang="en-CA" dirty="0" smtClean="0"/>
              <a:t>On-board </a:t>
            </a:r>
            <a:r>
              <a:rPr lang="en-CA" dirty="0" err="1" smtClean="0"/>
              <a:t>gumstix</a:t>
            </a:r>
            <a:r>
              <a:rPr lang="en-CA" dirty="0" smtClean="0"/>
              <a:t> </a:t>
            </a:r>
            <a:r>
              <a:rPr lang="en-CA" dirty="0" err="1" smtClean="0"/>
              <a:t>DuoVero</a:t>
            </a:r>
            <a:r>
              <a:rPr lang="en-CA" dirty="0" smtClean="0"/>
              <a:t> computer and data </a:t>
            </a:r>
            <a:r>
              <a:rPr lang="en-CA" dirty="0" err="1" smtClean="0"/>
              <a:t>acquision</a:t>
            </a:r>
            <a:r>
              <a:rPr lang="en-CA" dirty="0" smtClean="0"/>
              <a:t> system</a:t>
            </a:r>
          </a:p>
          <a:p>
            <a:pPr marL="0" indent="0">
              <a:buFontTx/>
              <a:buChar char="-"/>
            </a:pPr>
            <a:r>
              <a:rPr lang="en-CA" dirty="0" smtClean="0"/>
              <a:t>Operation time up to 7 h</a:t>
            </a:r>
          </a:p>
          <a:p>
            <a:pPr marL="0" indent="0">
              <a:buFontTx/>
              <a:buChar char="-"/>
            </a:pPr>
            <a:r>
              <a:rPr lang="en-CA" dirty="0" smtClean="0"/>
              <a:t>Available payload app. 4.5 kg</a:t>
            </a:r>
          </a:p>
          <a:p>
            <a:pPr marL="0" indent="0">
              <a:buFontTx/>
              <a:buChar char="-"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60AB4-1550-4790-92DD-0670FA310FD1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6124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This slide shows the lab exercises exactly as in the courseware vs. more generic  courseware topics shown on the next slide – use the one you prefer</a:t>
            </a:r>
          </a:p>
          <a:p>
            <a:pPr marL="0" indent="0">
              <a:buFontTx/>
              <a:buChar char="-"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60AB4-1550-4790-92DD-0670FA310FD1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4850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424A6-7593-2C46-9CCA-8596FB18DBB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687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67319" y="6330951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ni.com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6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ust Conf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1913" y="142829"/>
            <a:ext cx="10965304" cy="964092"/>
          </a:xfrm>
        </p:spPr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3881" y="1118153"/>
            <a:ext cx="5384800" cy="494900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7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118153"/>
            <a:ext cx="5384800" cy="494900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7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96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 Conf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Customer confidential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47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 Conf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626261" y="448734"/>
            <a:ext cx="10970956" cy="5621659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127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0"/>
            <a:ext cx="12188825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0267" y="758952"/>
            <a:ext cx="6905413" cy="3566160"/>
          </a:xfrm>
        </p:spPr>
        <p:txBody>
          <a:bodyPr anchor="b">
            <a:norm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8000" b="0" kern="1200" spc="-51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0267" y="4455621"/>
            <a:ext cx="6908184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lang="en-US" sz="2400" kern="1200" cap="all" spc="20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250267" y="4343400"/>
            <a:ext cx="68329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4" t="4482" b="7674"/>
          <a:stretch/>
        </p:blipFill>
        <p:spPr>
          <a:xfrm>
            <a:off x="-25400" y="-12700"/>
            <a:ext cx="4275667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2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3/29/2019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570" y="6469141"/>
            <a:ext cx="1692863" cy="32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30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77" y="0"/>
            <a:ext cx="12188825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7"/>
            <a:ext cx="12191985" cy="6648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6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3/29/2019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6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570" y="6469141"/>
            <a:ext cx="1692863" cy="32528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52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3/29/2019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4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973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532238"/>
            <a:ext cx="4937760" cy="4336857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532238"/>
            <a:ext cx="4937760" cy="4336857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3/29/2019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78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9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508845"/>
            <a:ext cx="4937760" cy="73628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245127"/>
            <a:ext cx="4937760" cy="38261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508845"/>
            <a:ext cx="4937760" cy="73628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245127"/>
            <a:ext cx="4937760" cy="38261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3/29/2019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639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3/29/2019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91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xtern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7401" y="921221"/>
            <a:ext cx="10737849" cy="2498255"/>
          </a:xfrm>
        </p:spPr>
        <p:txBody>
          <a:bodyPr anchor="b">
            <a:normAutofit/>
          </a:bodyPr>
          <a:lstStyle>
            <a:lvl1pPr algn="ctr">
              <a:lnSpc>
                <a:spcPts val="4498"/>
              </a:lnSpc>
              <a:defRPr sz="4500" spc="-15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7400" y="3634650"/>
            <a:ext cx="10737851" cy="771274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67319" y="6330951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ni.com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16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3/29/2019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570" y="6469141"/>
            <a:ext cx="1692863" cy="32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945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Raleway Light" panose="020B04030301010600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>
            <a:normAutofit/>
          </a:bodyPr>
          <a:lstStyle>
            <a:lvl1pPr>
              <a:defRPr sz="2133"/>
            </a:lvl1pPr>
            <a:lvl2pPr>
              <a:defRPr sz="18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1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667">
                <a:solidFill>
                  <a:srgbClr val="FFFFFF"/>
                </a:solidFill>
                <a:latin typeface="+mn-lt"/>
                <a:ea typeface="Lato Thin" panose="020F0502020204030203" pitchFamily="34" charset="0"/>
                <a:cs typeface="Lato Thin" panose="020F0502020204030203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6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3/29/2019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4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1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3/29/2019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19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3/29/2019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</p:spTree>
    <p:extLst>
      <p:ext uri="{BB962C8B-B14F-4D97-AF65-F5344CB8AC3E}">
        <p14:creationId xmlns:p14="http://schemas.microsoft.com/office/powerpoint/2010/main" val="346915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67319" y="6330951"/>
            <a:ext cx="608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ni.com</a:t>
            </a:r>
            <a:endParaRPr lang="en-US" sz="12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8709069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 Conf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973708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 Conf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626261" y="448734"/>
            <a:ext cx="10970956" cy="5621659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5795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terna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5915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xternal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1913" y="142829"/>
            <a:ext cx="10965304" cy="964092"/>
          </a:xfrm>
        </p:spPr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3881" y="1118153"/>
            <a:ext cx="5384800" cy="494900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7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118153"/>
            <a:ext cx="5384800" cy="494900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7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5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a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07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al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626261" y="448734"/>
            <a:ext cx="10970956" cy="5621659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447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467319" y="6330951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ni.com</a:t>
            </a:r>
            <a:endParaRPr lang="en-US" sz="1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67319" y="6330951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ni.com</a:t>
            </a:r>
            <a:endParaRPr lang="en-US" sz="12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944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ust Conf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7401" y="921221"/>
            <a:ext cx="10737849" cy="2498255"/>
          </a:xfrm>
        </p:spPr>
        <p:txBody>
          <a:bodyPr anchor="b">
            <a:normAutofit/>
          </a:bodyPr>
          <a:lstStyle>
            <a:lvl1pPr algn="ctr">
              <a:lnSpc>
                <a:spcPts val="4498"/>
              </a:lnSpc>
              <a:defRPr sz="4500" spc="-15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7400" y="3634650"/>
            <a:ext cx="10737851" cy="771274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67319" y="6330951"/>
            <a:ext cx="2916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ni.com  |  </a:t>
            </a:r>
            <a:r>
              <a:rPr lang="en-US" sz="1200" b="1" dirty="0" smtClean="0">
                <a:solidFill>
                  <a:schemeClr val="accent2"/>
                </a:solidFill>
                <a:latin typeface="+mn-lt"/>
              </a:rPr>
              <a:t>CUSTOMER CONFIDENTIAL</a:t>
            </a:r>
            <a:endParaRPr lang="en-US" sz="12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594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 Conf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Customer confidential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9187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914" y="142829"/>
            <a:ext cx="10893337" cy="964092"/>
          </a:xfrm>
          <a:prstGeom prst="rect">
            <a:avLst/>
          </a:prstGeom>
        </p:spPr>
        <p:txBody>
          <a:bodyPr vert="horz" lIns="91435" tIns="45717" rIns="91435" bIns="45717" rtlCol="0" anchor="ctr">
            <a:normAutofit/>
          </a:bodyPr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262" y="1121384"/>
            <a:ext cx="10898989" cy="4949008"/>
          </a:xfrm>
          <a:prstGeom prst="rect">
            <a:avLst/>
          </a:prstGeom>
        </p:spPr>
        <p:txBody>
          <a:bodyPr vert="horz" lIns="91435" tIns="45717" rIns="91435" bIns="45717" rtlCol="0">
            <a:normAutofit/>
          </a:bodyPr>
          <a:lstStyle/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71841" y="5106120"/>
            <a:ext cx="129848" cy="341890"/>
          </a:xfrm>
          <a:prstGeom prst="rect">
            <a:avLst/>
          </a:prstGeom>
          <a:noFill/>
        </p:spPr>
        <p:txBody>
          <a:bodyPr wrap="none" lIns="64264" tIns="32132" rIns="64264" bIns="32132" rtlCol="0">
            <a:spAutoFit/>
          </a:bodyPr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26365" y="7159279"/>
            <a:ext cx="129848" cy="341890"/>
          </a:xfrm>
          <a:prstGeom prst="rect">
            <a:avLst/>
          </a:prstGeom>
          <a:noFill/>
        </p:spPr>
        <p:txBody>
          <a:bodyPr wrap="none" lIns="64264" tIns="32132" rIns="64264" bIns="32132" rtlCol="0">
            <a:spAutoFit/>
          </a:bodyPr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95280" y="2035307"/>
            <a:ext cx="129848" cy="341890"/>
          </a:xfrm>
          <a:prstGeom prst="rect">
            <a:avLst/>
          </a:prstGeom>
          <a:noFill/>
        </p:spPr>
        <p:txBody>
          <a:bodyPr wrap="none" lIns="64264" tIns="32132" rIns="64264" bIns="32132" rtlCol="0">
            <a:spAutoFit/>
          </a:bodyPr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14208" y="4070613"/>
            <a:ext cx="129848" cy="341890"/>
          </a:xfrm>
          <a:prstGeom prst="rect">
            <a:avLst/>
          </a:prstGeom>
          <a:noFill/>
        </p:spPr>
        <p:txBody>
          <a:bodyPr wrap="none" lIns="64264" tIns="32132" rIns="64264" bIns="32132" rtlCol="0">
            <a:spAutoFit/>
          </a:bodyPr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8543" y="6344219"/>
            <a:ext cx="474916" cy="276999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defPPr>
              <a:defRPr lang="en-US"/>
            </a:defPPr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nivers LT Std 45 Light"/>
                <a:cs typeface="Univers LT Std 45 Light"/>
              </a:defRPr>
            </a:lvl1pPr>
          </a:lstStyle>
          <a:p>
            <a:fld id="{C53BE2A3-E884-4DA2-864E-54215D46267C}" type="slidenum">
              <a:rPr lang="en-US" sz="110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319" y="6330951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ni.com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0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457174" rtl="0" eaLnBrk="1" latinLnBrk="0" hangingPunct="1">
        <a:spcBef>
          <a:spcPct val="0"/>
        </a:spcBef>
        <a:buNone/>
        <a:defRPr sz="3200" b="0" i="0" kern="1200" spc="-100">
          <a:solidFill>
            <a:schemeClr val="accent1"/>
          </a:solidFill>
          <a:latin typeface="+mn-lt"/>
          <a:ea typeface="+mj-ea"/>
          <a:cs typeface="Arial"/>
        </a:defRPr>
      </a:lvl1pPr>
    </p:titleStyle>
    <p:bodyStyle>
      <a:lvl1pPr marL="173038" indent="-173038" algn="l" defTabSz="457174" rtl="0" eaLnBrk="1" latinLnBrk="0" hangingPunct="1">
        <a:spcBef>
          <a:spcPts val="573"/>
        </a:spcBef>
        <a:buClr>
          <a:schemeClr val="bg1">
            <a:lumMod val="50000"/>
          </a:schemeClr>
        </a:buClr>
        <a:buSzPct val="7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/>
        </a:defRPr>
      </a:lvl1pPr>
      <a:lvl2pPr marL="642640" indent="-186321" algn="l" defTabSz="457174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70000"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Arial"/>
        </a:defRPr>
      </a:lvl2pPr>
      <a:lvl3pPr marL="1082224" indent="-167354" algn="l" defTabSz="457174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70000"/>
        <a:buFont typeface="Courier New"/>
        <a:buChar char="o"/>
        <a:defRPr sz="1800" kern="1200">
          <a:solidFill>
            <a:schemeClr val="tx1"/>
          </a:solidFill>
          <a:latin typeface="+mn-lt"/>
          <a:ea typeface="+mn-ea"/>
          <a:cs typeface="Arial"/>
        </a:defRPr>
      </a:lvl3pPr>
      <a:lvl4pPr marL="1600110" indent="-228587" algn="l" defTabSz="457174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70000"/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Arial"/>
        </a:defRPr>
      </a:lvl4pPr>
      <a:lvl5pPr marL="1828698" indent="0" algn="l" defTabSz="457174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70000"/>
        <a:buFont typeface="Arial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459" indent="-228587" algn="l" defTabSz="45717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3" indent="-228587" algn="l" defTabSz="45717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7" indent="-228587" algn="l" defTabSz="45717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1" indent="-228587" algn="l" defTabSz="45717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3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8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2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6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0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4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914" y="142829"/>
            <a:ext cx="10893337" cy="964092"/>
          </a:xfrm>
          <a:prstGeom prst="rect">
            <a:avLst/>
          </a:prstGeom>
        </p:spPr>
        <p:txBody>
          <a:bodyPr vert="horz" lIns="91435" tIns="45717" rIns="91435" bIns="45717" rtlCol="0" anchor="ctr">
            <a:normAutofit/>
          </a:bodyPr>
          <a:lstStyle/>
          <a:p>
            <a:r>
              <a:rPr lang="en-US" dirty="0" smtClean="0"/>
              <a:t>Customer confidential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262" y="1121384"/>
            <a:ext cx="10898989" cy="4949008"/>
          </a:xfrm>
          <a:prstGeom prst="rect">
            <a:avLst/>
          </a:prstGeom>
        </p:spPr>
        <p:txBody>
          <a:bodyPr vert="horz" lIns="91435" tIns="45717" rIns="91435" bIns="45717" rtlCol="0">
            <a:normAutofit/>
          </a:bodyPr>
          <a:lstStyle/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71841" y="5106120"/>
            <a:ext cx="129848" cy="341890"/>
          </a:xfrm>
          <a:prstGeom prst="rect">
            <a:avLst/>
          </a:prstGeom>
          <a:noFill/>
        </p:spPr>
        <p:txBody>
          <a:bodyPr wrap="none" lIns="64264" tIns="32132" rIns="64264" bIns="32132" rtlCol="0">
            <a:spAutoFit/>
          </a:bodyPr>
          <a:lstStyle/>
          <a:p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12626365" y="7159279"/>
            <a:ext cx="129848" cy="341890"/>
          </a:xfrm>
          <a:prstGeom prst="rect">
            <a:avLst/>
          </a:prstGeom>
          <a:noFill/>
        </p:spPr>
        <p:txBody>
          <a:bodyPr wrap="none" lIns="64264" tIns="32132" rIns="64264" bIns="32132" rtlCol="0">
            <a:spAutoFit/>
          </a:bodyPr>
          <a:lstStyle/>
          <a:p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12995280" y="2035307"/>
            <a:ext cx="129848" cy="341890"/>
          </a:xfrm>
          <a:prstGeom prst="rect">
            <a:avLst/>
          </a:prstGeom>
          <a:noFill/>
        </p:spPr>
        <p:txBody>
          <a:bodyPr wrap="none" lIns="64264" tIns="32132" rIns="64264" bIns="32132" rtlCol="0">
            <a:spAutoFit/>
          </a:bodyPr>
          <a:lstStyle/>
          <a:p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-214208" y="4070613"/>
            <a:ext cx="129848" cy="341890"/>
          </a:xfrm>
          <a:prstGeom prst="rect">
            <a:avLst/>
          </a:prstGeom>
          <a:noFill/>
        </p:spPr>
        <p:txBody>
          <a:bodyPr wrap="none" lIns="64264" tIns="32132" rIns="64264" bIns="32132" rtlCol="0">
            <a:spAutoFit/>
          </a:bodyPr>
          <a:lstStyle/>
          <a:p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858543" y="6344219"/>
            <a:ext cx="474916" cy="276999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defPPr>
              <a:defRPr lang="en-US"/>
            </a:defPPr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nivers LT Std 45 Light"/>
                <a:cs typeface="Univers LT Std 45 Light"/>
              </a:defRPr>
            </a:lvl1pPr>
          </a:lstStyle>
          <a:p>
            <a:pPr lvl="0"/>
            <a:fld id="{C53BE2A3-E884-4DA2-864E-54215D46267C}" type="slidenum">
              <a:rPr lang="en-US" sz="1100" smtClean="0"/>
              <a:pPr lvl="0"/>
              <a:t>‹#›</a:t>
            </a:fld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467319" y="6330951"/>
            <a:ext cx="2916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ni.com  |  </a:t>
            </a:r>
            <a:r>
              <a:rPr lang="en-US" sz="1200" b="1" dirty="0" smtClean="0">
                <a:solidFill>
                  <a:schemeClr val="accent2"/>
                </a:solidFill>
                <a:latin typeface="+mn-lt"/>
              </a:rPr>
              <a:t>CUSTOMER CONFIDENTIAL</a:t>
            </a:r>
            <a:endParaRPr lang="en-US" sz="12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951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8" r:id="rId4"/>
    <p:sldLayoutId id="2147483683" r:id="rId5"/>
    <p:sldLayoutId id="2147483680" r:id="rId6"/>
  </p:sldLayoutIdLst>
  <p:txStyles>
    <p:titleStyle>
      <a:lvl1pPr algn="l" defTabSz="457174" rtl="0" eaLnBrk="1" latinLnBrk="0" hangingPunct="1">
        <a:spcBef>
          <a:spcPct val="0"/>
        </a:spcBef>
        <a:buNone/>
        <a:defRPr sz="3200" b="0" i="0" kern="1200" spc="-100">
          <a:solidFill>
            <a:schemeClr val="accent1"/>
          </a:solidFill>
          <a:latin typeface="+mn-lt"/>
          <a:ea typeface="+mj-ea"/>
          <a:cs typeface="Arial"/>
        </a:defRPr>
      </a:lvl1pPr>
    </p:titleStyle>
    <p:bodyStyle>
      <a:lvl1pPr marL="173038" indent="-173038" algn="l" defTabSz="457174" rtl="0" eaLnBrk="1" latinLnBrk="0" hangingPunct="1">
        <a:spcBef>
          <a:spcPts val="573"/>
        </a:spcBef>
        <a:buClr>
          <a:schemeClr val="bg1">
            <a:lumMod val="50000"/>
          </a:schemeClr>
        </a:buClr>
        <a:buSzPct val="7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/>
        </a:defRPr>
      </a:lvl1pPr>
      <a:lvl2pPr marL="642640" indent="-186321" algn="l" defTabSz="457174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70000"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Arial"/>
        </a:defRPr>
      </a:lvl2pPr>
      <a:lvl3pPr marL="1082224" indent="-167354" algn="l" defTabSz="457174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70000"/>
        <a:buFont typeface="Courier New"/>
        <a:buChar char="o"/>
        <a:defRPr sz="1800" kern="1200">
          <a:solidFill>
            <a:schemeClr val="tx1"/>
          </a:solidFill>
          <a:latin typeface="+mn-lt"/>
          <a:ea typeface="+mn-ea"/>
          <a:cs typeface="Arial"/>
        </a:defRPr>
      </a:lvl3pPr>
      <a:lvl4pPr marL="1600110" indent="-228587" algn="l" defTabSz="457174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70000"/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Arial"/>
        </a:defRPr>
      </a:lvl4pPr>
      <a:lvl5pPr marL="1828698" indent="0" algn="l" defTabSz="457174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70000"/>
        <a:buFont typeface="Arial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459" indent="-228587" algn="l" defTabSz="45717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3" indent="-228587" algn="l" defTabSz="45717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7" indent="-228587" algn="l" defTabSz="45717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1" indent="-228587" algn="l" defTabSz="45717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3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8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2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6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0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4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6334317"/>
            <a:ext cx="12191985" cy="6648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286604"/>
            <a:ext cx="10058400" cy="10939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532238"/>
            <a:ext cx="10058400" cy="433685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6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3/29/2019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6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12520" y="1380513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570" y="6469141"/>
            <a:ext cx="1692863" cy="32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7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660" r:id="rId12"/>
    <p:sldLayoutId id="2147483681" r:id="rId13"/>
    <p:sldLayoutId id="214748365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800" kern="1200" spc="-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80990" indent="-38099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3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QBot </a:t>
            </a:r>
            <a:r>
              <a:rPr lang="en-CA" dirty="0" smtClean="0"/>
              <a:t>2e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High-performance Autonomous ground robot for indoor labs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20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QBot </a:t>
            </a:r>
            <a:r>
              <a:rPr lang="en-CA" dirty="0" smtClean="0"/>
              <a:t>2e Features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1308" y="2327274"/>
            <a:ext cx="4068025" cy="365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Elbow Connector 8"/>
          <p:cNvCxnSpPr/>
          <p:nvPr/>
        </p:nvCxnSpPr>
        <p:spPr>
          <a:xfrm rot="10800000">
            <a:off x="3976255" y="1943446"/>
            <a:ext cx="2608118" cy="768924"/>
          </a:xfrm>
          <a:prstGeom prst="bentConnector3">
            <a:avLst>
              <a:gd name="adj1" fmla="val -19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98421" y="1616033"/>
            <a:ext cx="257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Camera and depth sensor</a:t>
            </a:r>
          </a:p>
        </p:txBody>
      </p:sp>
      <p:cxnSp>
        <p:nvCxnSpPr>
          <p:cNvPr id="15" name="Elbow Connector 14"/>
          <p:cNvCxnSpPr/>
          <p:nvPr/>
        </p:nvCxnSpPr>
        <p:spPr>
          <a:xfrm flipV="1">
            <a:off x="7477991" y="2666782"/>
            <a:ext cx="3844948" cy="1394420"/>
          </a:xfrm>
          <a:prstGeom prst="bentConnector3">
            <a:avLst>
              <a:gd name="adj1" fmla="val 29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0766" y="4883080"/>
            <a:ext cx="3792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2-wheel platform with built-in sensors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8206" y="5234185"/>
            <a:ext cx="3610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bumper sensors, wheel drop sensor, cliff sensor, wheel encoders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97838" y="2677118"/>
            <a:ext cx="3210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digital (SPI, UART, I²C) and analog sensors</a:t>
            </a:r>
          </a:p>
        </p:txBody>
      </p:sp>
      <p:cxnSp>
        <p:nvCxnSpPr>
          <p:cNvPr id="49" name="Elbow Connector 48"/>
          <p:cNvCxnSpPr/>
          <p:nvPr/>
        </p:nvCxnSpPr>
        <p:spPr>
          <a:xfrm rot="10800000" flipV="1">
            <a:off x="653503" y="4998837"/>
            <a:ext cx="4156363" cy="207818"/>
          </a:xfrm>
          <a:prstGeom prst="bentConnector3">
            <a:avLst>
              <a:gd name="adj1" fmla="val 1275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8" name="AutoShape 4" descr="data:image/jpeg;base64,/9j/4AAQSkZJRgABAQAAAQABAAD/2wCEAAkGBxASEBQQEBAQFA8PDQ8PDw8UDxAPEA8PFBQWFhQUFBQYHCggGBolHRQUITEhJSkrLi4vFx8zODMsNygtLisBCgoKDg0OFQ8QFCwkHB4sNS0sLCwsLCwtNys3NywrLCs3LCw3LCs3LCwsLDcsLCwsLi0sLCsrLCwsLCssKyssK//AABEIALcBEwMBIgACEQEDEQH/xAAcAAABBAMBAAAAAAAAAAAAAAAAAwQFBgECCAf/xABZEAABAwEDBAoJDgsGBwEAAAABAAIDEQQSIQUGEzEWIkFRU1Rhk9HSBxQyUnGBkZKjFRcjNEJEY4OUobGy09QkQ1Vic3SElaLC4iUzZILB4TVFhbPDxPBy/8QAGgEBAQADAQEAAAAAAAAAAAAAAAECAwUEBv/EACcRAQABAgQHAQADAQAAAAAAAAABAgMRExRhBBIhM1FScTEiMkEV/9oADAMBAAIRAxEAPwD3FCEIBCEIBRWcmUHQQX2UvFwbeIvBooSTTd1KVVez49q/5/5XIKLPn3bW/jRzUfQmMnZFt41St5qPoUGYQ6pNe7eNZGAcQPoSTsnsO4fOcvVTwtdURMYdXir463RVNM49Ey/sl5RH41nMx9CQf2UMpbksfMx9CiHZMj70+c7pQ3JMB1tPnu6VdHXsx/6FrdJu7KmU+Ei5hi2h7KmUjW9PC2gw/Bb94+I4KPGQ7Ofcu5x/Sttj1m7x3OP6VNJXsy11vc49dnKnfwcwOlYPZayp38HMDpTV2btm7x3OP6Uk7N6z967nH9KaWvZdbb3PvXbyr39n5j+pZ9dzKnfWfmP6lEvyFB3rvPd0pvJkeHvXee5XSV7Gtt7p313Mqd9Z+Y/qWrey7lbGrrPr2vsINRv91gq4/JkY3D5xTd9hYNw+Upo7my6y3utvruZV76z8x/Us+u5lTvrPzH9SpZszd4+UrHa7eXylXR3NjWW9109drKvfwcwOlHrs5V7+HmG9Kpfa7eXylZ7Xby+VNHc2NZb3XeHsrZSJ200TRTWLM1+O9SoWh7K2VOFi+TsVL0DeXyrOgHL5U0dzY1lvddPXUypw0XMRo9dPKnDR8xF0Kl6EcvlRohy+VNHc2NZb3XT10MqcOzmIehA7J2VeMN5iDqqmaMcqzc8KaO5saujdfcn9kvKV8OfMx4aWnRGCMCQVxF5oBbhur3QFcs2RlCw75NfEV1M3V4l5q6eWZif8emirmjGGUIQsGQQhCAQhCAQhCAQhCAVdz6P4L/nH1XKxKuZ+e1PjB9VyDyqxQ1ZX4SX67ko6FLZHb7F8bL9Yp6YqrsWZ/hT8fOcR3a/qHdCknRqYfZ0g+BbMWmEe1yWa5ZkgSVCFWUSWSbwshyCsWyJNpAmsjU+eE3kaqyxR8jE1kYpGRqbSMWS4o2SNIkJ+9ibvjVZG6Fs5i1QCEIQCEIQCEIQPLN+L8LvrLqMLluz+4/zfWXUgXGv9yr67Njt0/GUIQtLaEIQgEIQgEIQgEIQgFW8/T+CfGD6rlZFWs/8A2p8a36rkHnmQWVhJ+Gl+lP7q3zSst+zGhF7tiXDkqE5nsxBxC6lmqOWIcHibc5lU7mgCHQArctWWlbnlMpbMmc1nU+ACkpbLvJiqtPjIWtVMT2RR01nIWWIbuSLwlitHIyiTR4Td7U8eEg9qrPEye1IvYnj2pFzVVxM3MSTmJ45qTLVWWJmWLFE5LFqWIYm6EvcWLiLiRQlriLiGJSD3Hj+supguW4xizx/WK6kXGv8Acq+uxY7dPwIQhaW4IQhAIQhAIQhAIQhAKs9kL2n8a36rlZlV+yMfwL41v1XIKjmYfwc/rEv+isl4OFHivLuhVrMn2sf1iX/RWRgXRo/pDh3JmLtX00tOTDrZthvbo8SjHxkKyMW01mZINsMe+GBWUXJj9YzbirrHRV2lOI5E8teSHtxbthyax4lGlpC2xMVfjRVTNP7By6NrkytNi5EsyRLNlT8RXrTY1HSREK4SQNdqwKjbXYORZRUitOCReFKWmxkKPkYRrWcLiaPCRcE6eEi4KssTdwSZCXc1aFqq4kC1YLUsWrF1FxI3UXUrdRdQxJXEXUrdRdVXEkRtmeD+YrqJcvSd2zwfzFdQri8R3Kvrt8P26fgQhC0twQhCAQhCAQhCAQhCAVV7JPtL45v1XK1Kq9kn2j8cz6HIKlmP7WP6xL/KrKxQXY+ZWyuP+Jl+hqtTYV7qa45Yci5amblU7kGJdiUEYW4a3fUmqGUW5gMWlosEcndNx74YFKtpvpRrhvrDHw2csT0lXrZm+8Yxm8N7U5RMjHMNHAg7xFFfA8b6StELXijmhw5RVbKb8/6018JTPWmcFHD0o2fcOpTlryFGcWEtO93TVEWjJUrdy8N9uPza16Ka6ankqtV0/sG8tmY/VgfmUXbMmHe8afGoNDUHe1FKMtJGtZ9WpVbRYSNSYyQkK8PjjfrFCmU+Rwe5KzipOqnOYkyxWOfIrhuJlLkx49yVljC8yHLVrdUi6wu3j5EmbG7eVXmgxuoup92k7e+ZbNyc476LzQj7qAyuoKYiySd5SEGSeROaE5lRtTKSRg7wP8RXTy5wznhuWmNvwTD/ABuXR641/uVfXf4btU/AhCFpbwhCEAhCEAhCEAhCEAqn2TPaJ/TM+hytiqXZP9oH9NH/AKoK72PZaWR36zL9VisbrSqbmRNSyn9Yk+hqm3Whe63RjTDlXruFcwk3WpaG1qKdaFoZ1ti28035S3bnKjt3lUPpkaVZZcMM6UyLed9btyid9QWlRpUy4TOqWEZS31t260quaZZExUyoXPqT8ro36w0+EApjNkyI6qjwGo+dMBaCthajvqxRMfkpNyJ/YEuSnDuXA+EEJubPK33NfAQU6FsO+jtxZdWucDTTOHdNPjBRpmncTo2kJN8rTuKoQLWFamFnIlHFm8PIEm4t3lRjQM5EaNg3lo4hJOVQs6VgSElsPuR4z0LUsWzYEFOzoeTaYy7Xo2fXcukFznne2lriHwUf/ccujFyr395fQ8N2qfgQhC1N4QhCAQhCAQhCAQhCAVU7Jo/s936WP6Va1VOyd/w5/wCli+sgoGar6QEfDP8AoapcvVVyJleKKMskcQdI49y41BA3gn+ySzd+fMf0LpW7lEUxEy4l+xdquVTFPTFNXkVUJsnsvfnzH9CNldk793Nv6FnnUeWrTXfWU4sgKC2XWPhHc3J0LOzKxcI7mpOqmdR5NNd9ZToas3FBbNLDwjual6qNm1g4U81L1VM6jyaW76yntGjRKB2b2DhTzU3VRs3sHDHmp+omdR7Glu+sp0xLBjKgdnNg4b0U/UWuzmwcN6KfqJnUeTTXfSU8WFYLSoLZxYOG9FP1FjZvYeGPMz9RXOo8mmu+kpyhWFB7NrDwp5mbqI2a2HhHc1N1UzqPJpbvpKboi6oPZpYu/fzUnQjZnYu+fzb+hM6j2NLd9ZTdxZEagtmdk35ObcsbM7J8J5hTOo9jS3fSVgDFtRVw55Wb4TzEm7PCz7gk83/dM6j2TTXfSUfnj7ci/Rxf9xy6LXMmV8oNntEb2VoNGzEUNQ8n/VdNrnXZia5mHb4eJi3TE+AhCFrbghCEAhCEAhCEAhCEAqv2SbPJJk+RkLDJKXxlsbaXn0cCQK4agT4laFVs5g6faNfdjYa1Aredv1qMEHhrchZSvNEljmY18sbDIQwhge8NBoHVPdat1SWU8z7RHGXsL5ZKgMiFmdGXknEBzn0FBePiU9lWytjc3S2yUjSNcGNjmBLmmoNWvFKGhryKJttuicTS22kBlBd0cz6ucDi29LiSK6tw8qqK2ciZR4jN6PrLU5CyhxKb0fWUxNNEDTt60GjLxIgfdG5TGYY46licsa66612oG4HmsDhQEA0xm10IVEOc37fxOb0fWWuxy3n3pN6PrqYe+MU/DLRR7C8HQuAIBocTNrqCPEtjosKW2UhxIvaJ4aHAVoXGYAGhQQuxbKB96TeWH7RGxPKHFJvQfaKdjERbeFslLagO9iftKmgL/ZdqCcK6krC6E0pa5HVcQaNdUEUreGlwA3ScBQoK9sQyhxWbyQ/aLOw3KHFJvQfaKzQvs7nBrbTK55e1l0Xr151A3DSVoSdepK37MMDaZC6tLt917DWaaStBv6kDOxWG3xsYz1Ka+5FHHfe2Al1wvIP97hW+a76UdFb8P7IjDg++Do7PSukv0u6SlO6FOUbgopKV1kjo2SV4deDaGUirtYA9ko4kb1VmeSxsbefI9raA1dMWih1YmSm7Tw1GtBWctZDt9ouUycYhGZsIxCA4SPDgD7J7mlB4Sok5p28e9ZvQfaK+SCyUrpJAA29jMRUEB27Jro4VGsY1pRNy2ykVEr8WNeKyHFrgC0/3m6CMNaClHNe3cVl9D9otTm3bh71l8sPXVyfZ4dqDK5t+PStLnEVj3HH2XDUdaZPhhNDp3NDr11zrwaS2lcdLyhBXBm1b+KSedD11q7INuGuyv86HrqeZYWvxZNI4XnNvBji2raVFdLTdHlTW02RrCQ+eRpDrprG4UNK8Jq5VBDnJdsHvZ/nRddYNgtfF3+dH1lJWuyNjNHzytNK4wuxFaYeyb6bSMjFPwp+IqKRk4eKTXyKhvFYbTeaHQuY0uAc8lhDG12zqB2NBU05FNZTzVtEMZe3SPLbu07XdHWrgO6LiBrUYY4wL3bTqEgf3RJBxoCBJhqKctljcw3rXKdVTSTf7y8SVA0sVltQlZfgc1mkjJJLaNF4VcaHUurwa4jUVznmtkUTTsDZtLjeMTo3sD2jEgl2AXvOQJpDHcljDDGA1lHtdeYBhq1U1JIlEIQooQhCAQhCAQhCAQhRmU8qtjJYMX0xO43eHhQbZTtlNo04+6O8N5Qs8ga0ucaNaCSeRIPt43j5QoTOKSaZrWxPhYwVMjZbObQHnC7SkjQKY667iqKnnRaXPc4XCHF2r8HkDGbzXseSCaCurdVSeDUUBbt7xpeG2p3Ro8E+IjcVnt2RXuwlks5ZruMsdwOI7kPrI6ra0JApWmtQc2R3AXTIymOLbMGuG5gS89CoZhpc0Bo214svANYHgGtHSufTXUY4CutYDybwNC8C+HaNzpG3iBQuLy5ooDv1IG+n0YdHeuCCj2hnslhs87mtAptTJW7XdpRMDYgA0Xq3XF22ja4EnfaTQgbxqgw0OBDZMai4ARpnD3QLDpLt7VqpSpCwS9oq6jmbY0kq9hJwNWX9qNQo4Yp9kfID7Q97IqF10udVrY42itNQO+dQ3tSkx2PLV8D53+6CDDJKktL7m17ovbhXDaCSrjrxFaeNLMvPumIuFQW0F6GIAa8dKA5t0Ha1Fa0AJopkdj21fA+X+pKjMG170PzH+dBDxvJAaC8OYQSIxJHXUTWTSVDsR4qYpbbNGjeQJHEEujY97jQXW7bTEEAyUriKu5VMszEtg4Km9QfapxHmXbRqMXLtG4+mQQrbzdtISWPN1lTJaJw10go1x09XOJDKDA6hrC2s+kBD21cwXT7KZX7Z4eb0Y0tGNGG1/OHKrBZ80baHscSy6yRjyGxxtcbpBADjKQMQNzUm1szatUMd54s1wFrb7rI2WT82rhaNe+QAgg6OcKxlzm0L7rxMInMuNIAi0uDiNTq4h+OFFrPee4kXtIXu7kTBge9wc5zmiTb91Wm5XfUh2mRQh0Ln0IkMljD2uxJbdbpRQAGmJOoJCfJjZGuE2icaexNbZGtijdjV10yE41AwIwAQMLUXVDXgteGCP2PSswYwxjG/yN166UKSuvuAOvNoSQQJa0eGkgkP3CD46ka1t6lOY1zW9rAOFHUsrxeG4D7NjRYkhcyojFmuUcBfsMbn0cDUE3sRiaDeoEDKYHffgCASJiSKk4muJx1ra12ajA9t664luL4y8PAqBdDrwwvCpA1hI2ix3gS5sF/AC7ZWsbTwB4xTftYAg3YxSncxEHDeq84oFpg6SIOuE6MhheNKQWEEt1mhOJq7/APGrCraMFzXNpVwJeHEtBq0bcOccSCBUMB1nVUmu9S28Ghha9t1wcx4JFajuJBWiatjIINIzQg0MTiDTcPsmpQOcn0qY3RhwkAbTbXmkHaFhBq0VugneNFr2s+OS5Kxwxu0rdN6tMCcDXf1eFJujvOJLYwDiGNjIYOTF5NE4gyffo2kbRQBxax4c7VjUvIBw3AFR6J2MHMZaLjmuBewiNxoRUY3a11kfR4F6ux5BqNYXi2SorfQBtohAbS6XQyucCNRwkAB8C9MsmWXaNokaHSBjRI9u0a59Bec1uNATXCpUFyglDhUeMbxSiqlmy6GGt00piK6/mVjsNrZKwPYcDrG6126DyqKcIQhAIQhAIQhAwyrb9G2jf7xww/NHfFVWQnWTiTUndJOspG15x2MOcLRarPFMJJGviktULHi64tBLXUIBABTV+cWTuPWT5ZZ+lVDh5TWdIyZw5O49Zflln6U0lzgyfxyz/K7OgRtrVB2pikLTluwH31D4rZZ+hRloyvYeHYfBbLP1EQxlYmzmJeXK1i7+v7bB9kmr8r2P84/tsH2Kot2aNtstnjcZZo2yyuBLTWrWAbWuG7UnxhT4zlsXGY/4uheXOy7Zt6T5fF9gtDnFANTZv3hH9givVm5yWLjMXlPQlBnJYtfbUPLtl5Gc5YODmP8A1CL7ug50QcDKf2+P7uoPYm5xWLjUPnhKtzhsfGoOcavGRnZAPe8v7wjH/rJRmecI97S/vGP7sg9mbl+x8as/PM6VHZxZVs8sFyKeJ7tIw3WyNc6grU0BXmAz7iHvab95M+7LLs+4d2yyn/qLD9NmQWWi0eq6c+YOJyfvCP7stTntAfekn7wj+7ImCZmTGYJkc7rOfe0ny+L7utDnLZT+Il+XQ/d1TApIxNZI0p6uWU/i5B+2w/YLIylYzrDx+2wfYoGTolpoVKNtNhOt7h+3Wf7FLRepx12gD9ts5/8AGgiY4FLWCDFO4Ycm7tsYPDa7Mf5FI2aPJoP/ABCAeG12boCGCRyWygCnYnYKGs9qyc3/AJlZvlNn6U/ZlTJw/wCZ2P5RB1lFPS5O8kZVMEl7ExuoJG7474co+fV4Ik5Uyd+U7H8og660dlPJ35TsfPw9dB6pFK1zQ5pBa4AtI1EHUVuqb2OcoulFpaDes0U7BZ5QDo5Q5tXljtThWnc4Vrvq5KKEIQgEIQggsrZZst1zJIZpxtmujbY5pmPpgQHXLh8q8aziyBBK4mz5v2iGp7sTWpvog0tb4Avc3Wa7gAKVJ3d01K0MPIPnQc2uzLm/J9q8s3UWhzNl4hafLN1F0m6DkHzpJ1m5B8/Sg5wOaEnELR503UWpzTdxKfz5equin2P80fxdKQfYR3jf4ulUc9HNc8Tm5yTqrU5s/wCDl52TqroF2Tm8Gz+PrJM5LbwTPSdZEeBbG/8ACSc6/qrGxwcVk55/VXvpyQzgmel6y19RY+CZ6brIrwPY63isnPP6qxsebxV/PP6q999RI+BZ6brLPqHFwDPTdZB4DsebxV/PP6qNjzeKv59/VXv4yFFwDfTdZZGQYeAb6frIOfxm+3ir+ff1Vk5vt4s/n39VdBeoEHAN9P1lk5Ag4BvlnH0uQc97Hm8Vfz7+qjY83ir+ff1V0H6gwcAzzpeusHIMHAM86XroOftjzeKP55/VWdjreKSc8/qr385Dh4Bnll66wcixcCzyy9dB4DsbHE5Oef1Vtsa/wcvPSdVe9epEfAs8svWR6ltGqJnpOsg8GGa54lNzsnVWwzVPEZ+cl6q94GTxwbPSdZbNshGpjP4+sg8HGab/AMn2jz5uqthmhJ+TrT50/UXvTYXd63yO6UsyN+83yHpQeAjM+T8m2nzp+otxmdJ+S7V51o6i6EZG/k8iWEbv/gg5/sma4afZMh2mQV1dsWuPDxMXo2ak+TYC3+wZ7NIAKTdqOtRb8YRpPmV7uO3/AJgsFjt/5goHmTspQzgmJ9bpAc0tcx7DuBzHAFvjCdphkuxCO+/3Urg53iFAn6AQhCAQhCDBC10aEIDRhY0YQhBjQhY0AQhBjtYI7WCEIN2RAYLNxCEBcWbiwhBm4i6hCAurDo6oQg10AWNAFlCDHa4WO1gsoQY7WCx2qEIQHaoR2qEIQHaoWRZghCDYQhZ0QQhBnRhAjCwhAohCEAhCEH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cxnSp>
        <p:nvCxnSpPr>
          <p:cNvPr id="40" name="Elbow Connector 39"/>
          <p:cNvCxnSpPr/>
          <p:nvPr/>
        </p:nvCxnSpPr>
        <p:spPr>
          <a:xfrm rot="10800000">
            <a:off x="1281739" y="2442674"/>
            <a:ext cx="3501736" cy="280554"/>
          </a:xfrm>
          <a:prstGeom prst="bentConnector3">
            <a:avLst>
              <a:gd name="adj1" fmla="val 1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219397" y="2111801"/>
            <a:ext cx="293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Adjustable camera mounting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281739" y="3193113"/>
            <a:ext cx="3345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Low-power on-board </a:t>
            </a:r>
            <a:r>
              <a:rPr lang="en-CA" dirty="0" smtClean="0"/>
              <a:t>computer with integrated </a:t>
            </a:r>
            <a:r>
              <a:rPr lang="en-CA" dirty="0" err="1" smtClean="0"/>
              <a:t>WiFi</a:t>
            </a:r>
            <a:endParaRPr lang="en-CA" dirty="0"/>
          </a:p>
        </p:txBody>
      </p:sp>
      <p:cxnSp>
        <p:nvCxnSpPr>
          <p:cNvPr id="65" name="Elbow Connector 64"/>
          <p:cNvCxnSpPr/>
          <p:nvPr/>
        </p:nvCxnSpPr>
        <p:spPr>
          <a:xfrm>
            <a:off x="1448656" y="3524769"/>
            <a:ext cx="4784531" cy="712727"/>
          </a:xfrm>
          <a:prstGeom prst="bentConnector3">
            <a:avLst>
              <a:gd name="adj1" fmla="val 6095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6352493" y="5747521"/>
            <a:ext cx="532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Mounting  holes  for sensor /load carrying  structures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7477991" y="2343162"/>
            <a:ext cx="447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Additional I/O channels </a:t>
            </a:r>
            <a:r>
              <a:rPr lang="en-CA" dirty="0" smtClean="0"/>
              <a:t>for customization</a:t>
            </a:r>
            <a:endParaRPr lang="en-CA" dirty="0"/>
          </a:p>
        </p:txBody>
      </p:sp>
      <p:cxnSp>
        <p:nvCxnSpPr>
          <p:cNvPr id="135" name="Elbow Connector 134"/>
          <p:cNvCxnSpPr/>
          <p:nvPr/>
        </p:nvCxnSpPr>
        <p:spPr>
          <a:xfrm>
            <a:off x="6368966" y="4464696"/>
            <a:ext cx="4963430" cy="1624525"/>
          </a:xfrm>
          <a:prstGeom prst="bentConnector3">
            <a:avLst>
              <a:gd name="adj1" fmla="val 11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QBot </a:t>
            </a:r>
            <a:r>
              <a:rPr lang="en-CA" dirty="0" smtClean="0"/>
              <a:t>2e Bundle Components</a:t>
            </a:r>
            <a:endParaRPr lang="en-CA" dirty="0"/>
          </a:p>
        </p:txBody>
      </p:sp>
      <p:pic>
        <p:nvPicPr>
          <p:cNvPr id="1027" name="Picture 3" descr="Qbot 2 vs Qbot 1 comparison_Page_1_Image_000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93794" y="2407233"/>
            <a:ext cx="3010049" cy="271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835728" y="1790508"/>
            <a:ext cx="229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QBot </a:t>
            </a:r>
            <a:r>
              <a:rPr lang="en-CA" dirty="0" smtClean="0"/>
              <a:t>2e </a:t>
            </a:r>
            <a:r>
              <a:rPr lang="en-CA" dirty="0"/>
              <a:t>ground robot</a:t>
            </a:r>
          </a:p>
        </p:txBody>
      </p:sp>
      <p:sp>
        <p:nvSpPr>
          <p:cNvPr id="1028" name="AutoShape 4" descr="data:image/jpeg;base64,/9j/4AAQSkZJRgABAQAAAQABAAD/2wCEAAkGBxASEBQQEBAQFA8PDQ8PDw8UDxAPEA8PFBQWFhQUFBQYHCggGBolHRQUITEhJSkrLi4vFx8zODMsNygtLisBCgoKDg0OFQ8QFCwkHB4sNS0sLCwsLCwtNys3NywrLCs3LCw3LCs3LCwsLDcsLCwsLi0sLCsrLCwsLCssKyssK//AABEIALcBEwMBIgACEQEDEQH/xAAcAAABBAMBAAAAAAAAAAAAAAAAAwQFBgECCAf/xABZEAABAwEDBAoJDgsGBwEAAAABAAIDEQQSIQUGEzEWIkFRU1Rhk9HSBxQyUnGBkZKjFRcjNEJEY4OUobGy09QkQ1Vic3SElaLC4iUzZILB4TVFhbPDxPBy/8QAGgEBAQADAQEAAAAAAAAAAAAAAAECAwUEBv/EACcRAQABAgQHAQADAQAAAAAAAAABAgMRExRhBBIhM1FScTEiMkEV/9oADAMBAAIRAxEAPwD3FCEIBCEIBRWcmUHQQX2UvFwbeIvBooSTTd1KVVez49q/5/5XIKLPn3bW/jRzUfQmMnZFt41St5qPoUGYQ6pNe7eNZGAcQPoSTsnsO4fOcvVTwtdURMYdXir463RVNM49Ey/sl5RH41nMx9CQf2UMpbksfMx9CiHZMj70+c7pQ3JMB1tPnu6VdHXsx/6FrdJu7KmU+Ei5hi2h7KmUjW9PC2gw/Bb94+I4KPGQ7Ofcu5x/Sttj1m7x3OP6VNJXsy11vc49dnKnfwcwOlYPZayp38HMDpTV2btm7x3OP6Uk7N6z967nH9KaWvZdbb3PvXbyr39n5j+pZ9dzKnfWfmP6lEvyFB3rvPd0pvJkeHvXee5XSV7Gtt7p313Mqd9Z+Y/qWrey7lbGrrPr2vsINRv91gq4/JkY3D5xTd9hYNw+Upo7my6y3utvruZV76z8x/Us+u5lTvrPzH9SpZszd4+UrHa7eXylXR3NjWW9109drKvfwcwOlHrs5V7+HmG9Kpfa7eXylZ7Xby+VNHc2NZb3XeHsrZSJ200TRTWLM1+O9SoWh7K2VOFi+TsVL0DeXyrOgHL5U0dzY1lvddPXUypw0XMRo9dPKnDR8xF0Kl6EcvlRohy+VNHc2NZb3XT10MqcOzmIehA7J2VeMN5iDqqmaMcqzc8KaO5saujdfcn9kvKV8OfMx4aWnRGCMCQVxF5oBbhur3QFcs2RlCw75NfEV1M3V4l5q6eWZif8emirmjGGUIQsGQQhCAQhCAQhCAQhCAVdz6P4L/nH1XKxKuZ+e1PjB9VyDyqxQ1ZX4SX67ko6FLZHb7F8bL9Yp6YqrsWZ/hT8fOcR3a/qHdCknRqYfZ0g+BbMWmEe1yWa5ZkgSVCFWUSWSbwshyCsWyJNpAmsjU+eE3kaqyxR8jE1kYpGRqbSMWS4o2SNIkJ+9ibvjVZG6Fs5i1QCEIQCEIQCEIQPLN+L8LvrLqMLluz+4/zfWXUgXGv9yr67Njt0/GUIQtLaEIQgEIQgEIQgEIQgFW8/T+CfGD6rlZFWs/8A2p8a36rkHnmQWVhJ+Gl+lP7q3zSst+zGhF7tiXDkqE5nsxBxC6lmqOWIcHibc5lU7mgCHQArctWWlbnlMpbMmc1nU+ACkpbLvJiqtPjIWtVMT2RR01nIWWIbuSLwlitHIyiTR4Td7U8eEg9qrPEye1IvYnj2pFzVVxM3MSTmJ45qTLVWWJmWLFE5LFqWIYm6EvcWLiLiRQlriLiGJSD3Hj+supguW4xizx/WK6kXGv8Acq+uxY7dPwIQhaW4IQhAIQhAIQhAIQhAKs9kL2n8a36rlZlV+yMfwL41v1XIKjmYfwc/rEv+isl4OFHivLuhVrMn2sf1iX/RWRgXRo/pDh3JmLtX00tOTDrZthvbo8SjHxkKyMW01mZINsMe+GBWUXJj9YzbirrHRV2lOI5E8teSHtxbthyax4lGlpC2xMVfjRVTNP7By6NrkytNi5EsyRLNlT8RXrTY1HSREK4SQNdqwKjbXYORZRUitOCReFKWmxkKPkYRrWcLiaPCRcE6eEi4KssTdwSZCXc1aFqq4kC1YLUsWrF1FxI3UXUrdRdQxJXEXUrdRdVXEkRtmeD+YrqJcvSd2zwfzFdQri8R3Kvrt8P26fgQhC0twQhCAQhCAQhCAQhCAVV7JPtL45v1XK1Kq9kn2j8cz6HIKlmP7WP6xL/KrKxQXY+ZWyuP+Jl+hqtTYV7qa45Yci5amblU7kGJdiUEYW4a3fUmqGUW5gMWlosEcndNx74YFKtpvpRrhvrDHw2csT0lXrZm+8Yxm8N7U5RMjHMNHAg7xFFfA8b6StELXijmhw5RVbKb8/6018JTPWmcFHD0o2fcOpTlryFGcWEtO93TVEWjJUrdy8N9uPza16Ka6ankqtV0/sG8tmY/VgfmUXbMmHe8afGoNDUHe1FKMtJGtZ9WpVbRYSNSYyQkK8PjjfrFCmU+Rwe5KzipOqnOYkyxWOfIrhuJlLkx49yVljC8yHLVrdUi6wu3j5EmbG7eVXmgxuoup92k7e+ZbNyc476LzQj7qAyuoKYiySd5SEGSeROaE5lRtTKSRg7wP8RXTy5wznhuWmNvwTD/ABuXR641/uVfXf4btU/AhCFpbwhCEAhCEAhCEAhCEAqn2TPaJ/TM+hytiqXZP9oH9NH/AKoK72PZaWR36zL9VisbrSqbmRNSyn9Yk+hqm3Whe63RjTDlXruFcwk3WpaG1qKdaFoZ1ti28035S3bnKjt3lUPpkaVZZcMM6UyLed9btyid9QWlRpUy4TOqWEZS31t260quaZZExUyoXPqT8ro36w0+EApjNkyI6qjwGo+dMBaCthajvqxRMfkpNyJ/YEuSnDuXA+EEJubPK33NfAQU6FsO+jtxZdWucDTTOHdNPjBRpmncTo2kJN8rTuKoQLWFamFnIlHFm8PIEm4t3lRjQM5EaNg3lo4hJOVQs6VgSElsPuR4z0LUsWzYEFOzoeTaYy7Xo2fXcukFznne2lriHwUf/ccujFyr395fQ8N2qfgQhC1N4QhCAQhCAQhCAQhCAVU7Jo/s936WP6Va1VOyd/w5/wCli+sgoGar6QEfDP8AoapcvVVyJleKKMskcQdI49y41BA3gn+ySzd+fMf0LpW7lEUxEy4l+xdquVTFPTFNXkVUJsnsvfnzH9CNldk793Nv6FnnUeWrTXfWU4sgKC2XWPhHc3J0LOzKxcI7mpOqmdR5NNd9ZToas3FBbNLDwjual6qNm1g4U81L1VM6jyaW76yntGjRKB2b2DhTzU3VRs3sHDHmp+omdR7Glu+sp0xLBjKgdnNg4b0U/UWuzmwcN6KfqJnUeTTXfSU8WFYLSoLZxYOG9FP1FjZvYeGPMz9RXOo8mmu+kpyhWFB7NrDwp5mbqI2a2HhHc1N1UzqPJpbvpKboi6oPZpYu/fzUnQjZnYu+fzb+hM6j2NLd9ZTdxZEagtmdk35ObcsbM7J8J5hTOo9jS3fSVgDFtRVw55Wb4TzEm7PCz7gk83/dM6j2TTXfSUfnj7ci/Rxf9xy6LXMmV8oNntEb2VoNGzEUNQ8n/VdNrnXZia5mHb4eJi3TE+AhCFrbghCEAhCEAhCEAhCEAqv2SbPJJk+RkLDJKXxlsbaXn0cCQK4agT4laFVs5g6faNfdjYa1Aredv1qMEHhrchZSvNEljmY18sbDIQwhge8NBoHVPdat1SWU8z7RHGXsL5ZKgMiFmdGXknEBzn0FBePiU9lWytjc3S2yUjSNcGNjmBLmmoNWvFKGhryKJttuicTS22kBlBd0cz6ucDi29LiSK6tw8qqK2ciZR4jN6PrLU5CyhxKb0fWUxNNEDTt60GjLxIgfdG5TGYY46licsa66612oG4HmsDhQEA0xm10IVEOc37fxOb0fWWuxy3n3pN6PrqYe+MU/DLRR7C8HQuAIBocTNrqCPEtjosKW2UhxIvaJ4aHAVoXGYAGhQQuxbKB96TeWH7RGxPKHFJvQfaKdjERbeFslLagO9iftKmgL/ZdqCcK6krC6E0pa5HVcQaNdUEUreGlwA3ScBQoK9sQyhxWbyQ/aLOw3KHFJvQfaKzQvs7nBrbTK55e1l0Xr151A3DSVoSdepK37MMDaZC6tLt917DWaaStBv6kDOxWG3xsYz1Ka+5FHHfe2Al1wvIP97hW+a76UdFb8P7IjDg++Do7PSukv0u6SlO6FOUbgopKV1kjo2SV4deDaGUirtYA9ko4kb1VmeSxsbefI9raA1dMWih1YmSm7Tw1GtBWctZDt9ouUycYhGZsIxCA4SPDgD7J7mlB4Sok5p28e9ZvQfaK+SCyUrpJAA29jMRUEB27Jro4VGsY1pRNy2ykVEr8WNeKyHFrgC0/3m6CMNaClHNe3cVl9D9otTm3bh71l8sPXVyfZ4dqDK5t+PStLnEVj3HH2XDUdaZPhhNDp3NDr11zrwaS2lcdLyhBXBm1b+KSedD11q7INuGuyv86HrqeZYWvxZNI4XnNvBji2raVFdLTdHlTW02RrCQ+eRpDrprG4UNK8Jq5VBDnJdsHvZ/nRddYNgtfF3+dH1lJWuyNjNHzytNK4wuxFaYeyb6bSMjFPwp+IqKRk4eKTXyKhvFYbTeaHQuY0uAc8lhDG12zqB2NBU05FNZTzVtEMZe3SPLbu07XdHWrgO6LiBrUYY4wL3bTqEgf3RJBxoCBJhqKctljcw3rXKdVTSTf7y8SVA0sVltQlZfgc1mkjJJLaNF4VcaHUurwa4jUVznmtkUTTsDZtLjeMTo3sD2jEgl2AXvOQJpDHcljDDGA1lHtdeYBhq1U1JIlEIQooQhCAQhCAQhCAQhRmU8qtjJYMX0xO43eHhQbZTtlNo04+6O8N5Qs8ga0ucaNaCSeRIPt43j5QoTOKSaZrWxPhYwVMjZbObQHnC7SkjQKY667iqKnnRaXPc4XCHF2r8HkDGbzXseSCaCurdVSeDUUBbt7xpeG2p3Ro8E+IjcVnt2RXuwlks5ZruMsdwOI7kPrI6ra0JApWmtQc2R3AXTIymOLbMGuG5gS89CoZhpc0Bo214svANYHgGtHSufTXUY4CutYDybwNC8C+HaNzpG3iBQuLy5ooDv1IG+n0YdHeuCCj2hnslhs87mtAptTJW7XdpRMDYgA0Xq3XF22ja4EnfaTQgbxqgw0OBDZMai4ARpnD3QLDpLt7VqpSpCwS9oq6jmbY0kq9hJwNWX9qNQo4Yp9kfID7Q97IqF10udVrY42itNQO+dQ3tSkx2PLV8D53+6CDDJKktL7m17ovbhXDaCSrjrxFaeNLMvPumIuFQW0F6GIAa8dKA5t0Ha1Fa0AJopkdj21fA+X+pKjMG170PzH+dBDxvJAaC8OYQSIxJHXUTWTSVDsR4qYpbbNGjeQJHEEujY97jQXW7bTEEAyUriKu5VMszEtg4Km9QfapxHmXbRqMXLtG4+mQQrbzdtISWPN1lTJaJw10go1x09XOJDKDA6hrC2s+kBD21cwXT7KZX7Z4eb0Y0tGNGG1/OHKrBZ80baHscSy6yRjyGxxtcbpBADjKQMQNzUm1szatUMd54s1wFrb7rI2WT82rhaNe+QAgg6OcKxlzm0L7rxMInMuNIAi0uDiNTq4h+OFFrPee4kXtIXu7kTBge9wc5zmiTb91Wm5XfUh2mRQh0Ln0IkMljD2uxJbdbpRQAGmJOoJCfJjZGuE2icaexNbZGtijdjV10yE41AwIwAQMLUXVDXgteGCP2PSswYwxjG/yN166UKSuvuAOvNoSQQJa0eGkgkP3CD46ka1t6lOY1zW9rAOFHUsrxeG4D7NjRYkhcyojFmuUcBfsMbn0cDUE3sRiaDeoEDKYHffgCASJiSKk4muJx1ra12ajA9t664luL4y8PAqBdDrwwvCpA1hI2ix3gS5sF/AC7ZWsbTwB4xTftYAg3YxSncxEHDeq84oFpg6SIOuE6MhheNKQWEEt1mhOJq7/APGrCraMFzXNpVwJeHEtBq0bcOccSCBUMB1nVUmu9S28Ghha9t1wcx4JFajuJBWiatjIINIzQg0MTiDTcPsmpQOcn0qY3RhwkAbTbXmkHaFhBq0VugneNFr2s+OS5Kxwxu0rdN6tMCcDXf1eFJujvOJLYwDiGNjIYOTF5NE4gyffo2kbRQBxax4c7VjUvIBw3AFR6J2MHMZaLjmuBewiNxoRUY3a11kfR4F6ux5BqNYXi2SorfQBtohAbS6XQyucCNRwkAB8C9MsmWXaNokaHSBjRI9u0a59Bec1uNATXCpUFyglDhUeMbxSiqlmy6GGt00piK6/mVjsNrZKwPYcDrG6126DyqKcIQhAIQhAIQhAwyrb9G2jf7xww/NHfFVWQnWTiTUndJOspG15x2MOcLRarPFMJJGviktULHi64tBLXUIBABTV+cWTuPWT5ZZ+lVDh5TWdIyZw5O49Zflln6U0lzgyfxyz/K7OgRtrVB2pikLTluwH31D4rZZ+hRloyvYeHYfBbLP1EQxlYmzmJeXK1i7+v7bB9kmr8r2P84/tsH2Kot2aNtstnjcZZo2yyuBLTWrWAbWuG7UnxhT4zlsXGY/4uheXOy7Zt6T5fF9gtDnFANTZv3hH9givVm5yWLjMXlPQlBnJYtfbUPLtl5Gc5YODmP8A1CL7ug50QcDKf2+P7uoPYm5xWLjUPnhKtzhsfGoOcavGRnZAPe8v7wjH/rJRmecI97S/vGP7sg9mbl+x8as/PM6VHZxZVs8sFyKeJ7tIw3WyNc6grU0BXmAz7iHvab95M+7LLs+4d2yyn/qLD9NmQWWi0eq6c+YOJyfvCP7stTntAfekn7wj+7ImCZmTGYJkc7rOfe0ny+L7utDnLZT+Il+XQ/d1TApIxNZI0p6uWU/i5B+2w/YLIylYzrDx+2wfYoGTolpoVKNtNhOt7h+3Wf7FLRepx12gD9ts5/8AGgiY4FLWCDFO4Ycm7tsYPDa7Mf5FI2aPJoP/ABCAeG12boCGCRyWygCnYnYKGs9qyc3/AJlZvlNn6U/ZlTJw/wCZ2P5RB1lFPS5O8kZVMEl7ExuoJG7474co+fV4Ik5Uyd+U7H8og660dlPJ35TsfPw9dB6pFK1zQ5pBa4AtI1EHUVuqb2OcoulFpaDes0U7BZ5QDo5Q5tXljtThWnc4Vrvq5KKEIQgEIQggsrZZst1zJIZpxtmujbY5pmPpgQHXLh8q8aziyBBK4mz5v2iGp7sTWpvog0tb4Avc3Wa7gAKVJ3d01K0MPIPnQc2uzLm/J9q8s3UWhzNl4hafLN1F0m6DkHzpJ1m5B8/Sg5wOaEnELR503UWpzTdxKfz5equin2P80fxdKQfYR3jf4ulUc9HNc8Tm5yTqrU5s/wCDl52TqroF2Tm8Gz+PrJM5LbwTPSdZEeBbG/8ACSc6/qrGxwcVk55/VXvpyQzgmel6y19RY+CZ6brIrwPY63isnPP6qxsebxV/PP6q999RI+BZ6brLPqHFwDPTdZB4DsebxV/PP6qNjzeKv59/VXv4yFFwDfTdZZGQYeAb6frIOfxm+3ir+ff1Vk5vt4s/n39VdBeoEHAN9P1lk5Ag4BvlnH0uQc97Hm8Vfz7+qjY83ir+ff1V0H6gwcAzzpeusHIMHAM86XroOftjzeKP55/VWdjreKSc8/qr385Dh4Bnll66wcixcCzyy9dB4DsbHE5Oef1Vtsa/wcvPSdVe9epEfAs8svWR6ltGqJnpOsg8GGa54lNzsnVWwzVPEZ+cl6q94GTxwbPSdZbNshGpjP4+sg8HGab/AMn2jz5uqthmhJ+TrT50/UXvTYXd63yO6UsyN+83yHpQeAjM+T8m2nzp+otxmdJ+S7V51o6i6EZG/k8iWEbv/gg5/sma4afZMh2mQV1dsWuPDxMXo2ak+TYC3+wZ7NIAKTdqOtRb8YRpPmV7uO3/AJgsFjt/5goHmTspQzgmJ9bpAc0tcx7DuBzHAFvjCdphkuxCO+/3Urg53iFAn6AQhCAQhCDBC10aEIDRhY0YQhBjQhY0AQhBjtYI7WCEIN2RAYLNxCEBcWbiwhBm4i6hCAurDo6oQg10AWNAFlCDHa4WO1gsoQY7WCx2qEIQHaoR2qEIQHaoWRZghCDYQhZ0QQhBnRhAjCwhAohCEAhCEH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0" name="TextBox 59"/>
          <p:cNvSpPr txBox="1"/>
          <p:nvPr/>
        </p:nvSpPr>
        <p:spPr>
          <a:xfrm>
            <a:off x="7955972" y="1828994"/>
            <a:ext cx="319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QUARC </a:t>
            </a:r>
            <a:r>
              <a:rPr lang="en-CA" dirty="0" smtClean="0"/>
              <a:t>Autonomous License</a:t>
            </a:r>
            <a:endParaRPr lang="en-CA" dirty="0"/>
          </a:p>
        </p:txBody>
      </p:sp>
      <p:sp>
        <p:nvSpPr>
          <p:cNvPr id="63" name="TextBox 62"/>
          <p:cNvSpPr txBox="1"/>
          <p:nvPr/>
        </p:nvSpPr>
        <p:spPr>
          <a:xfrm>
            <a:off x="5148635" y="4153837"/>
            <a:ext cx="220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Wireless router</a:t>
            </a:r>
            <a:endParaRPr lang="en-CA" dirty="0"/>
          </a:p>
        </p:txBody>
      </p:sp>
      <p:pic>
        <p:nvPicPr>
          <p:cNvPr id="64" name="Picture 63" descr="WIF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9636" y="2802097"/>
            <a:ext cx="816562" cy="99058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837749" y="2060685"/>
            <a:ext cx="351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Target – runs model/controller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138335" y="2129955"/>
            <a:ext cx="301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Host - Design </a:t>
            </a:r>
            <a:r>
              <a:rPr lang="en-CA" sz="1400" dirty="0"/>
              <a:t>and </a:t>
            </a:r>
            <a:r>
              <a:rPr lang="en-CA" sz="1400" dirty="0" smtClean="0"/>
              <a:t>develop controllers</a:t>
            </a:r>
          </a:p>
          <a:p>
            <a:pPr algn="ctr"/>
            <a:r>
              <a:rPr lang="en-CA" sz="1400" dirty="0" smtClean="0"/>
              <a:t>Generate </a:t>
            </a:r>
            <a:r>
              <a:rPr lang="en-CA" sz="1400" dirty="0"/>
              <a:t>code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82479" y="4548687"/>
            <a:ext cx="29583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/>
              <a:t>Communication - </a:t>
            </a:r>
            <a:r>
              <a:rPr lang="en-CA" sz="1400" dirty="0" smtClean="0"/>
              <a:t>Send </a:t>
            </a:r>
            <a:r>
              <a:rPr lang="en-CA" sz="1400" dirty="0"/>
              <a:t>code to target</a:t>
            </a:r>
          </a:p>
          <a:p>
            <a:pPr algn="ctr"/>
            <a:r>
              <a:rPr lang="en-CA" sz="1400" dirty="0"/>
              <a:t>Send/receive scope data</a:t>
            </a:r>
          </a:p>
          <a:p>
            <a:pPr algn="ctr"/>
            <a:r>
              <a:rPr lang="en-CA" sz="1400" dirty="0"/>
              <a:t>Update runtime parameters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96864" y="3287203"/>
            <a:ext cx="1341471" cy="1341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077" y="4704969"/>
            <a:ext cx="2389909" cy="102145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487654" y="2716255"/>
            <a:ext cx="2362200" cy="1933575"/>
            <a:chOff x="8138335" y="2716255"/>
            <a:chExt cx="2362200" cy="19335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38335" y="2716255"/>
              <a:ext cx="2362200" cy="1933575"/>
            </a:xfrm>
            <a:prstGeom prst="rect">
              <a:avLst/>
            </a:prstGeom>
          </p:spPr>
        </p:pic>
        <p:pic>
          <p:nvPicPr>
            <p:cNvPr id="53" name="Picture 52" descr="Qbot Screen Shot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07758" y="2780778"/>
              <a:ext cx="2223353" cy="138499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QBot </a:t>
            </a:r>
            <a:r>
              <a:rPr lang="en-CA" dirty="0" smtClean="0"/>
              <a:t>2e Courseware</a:t>
            </a:r>
            <a:endParaRPr lang="en-CA" dirty="0"/>
          </a:p>
        </p:txBody>
      </p:sp>
      <p:sp>
        <p:nvSpPr>
          <p:cNvPr id="1028" name="AutoShape 4" descr="data:image/jpeg;base64,/9j/4AAQSkZJRgABAQAAAQABAAD/2wCEAAkGBxASEBQQEBAQFA8PDQ8PDw8UDxAPEA8PFBQWFhQUFBQYHCggGBolHRQUITEhJSkrLi4vFx8zODMsNygtLisBCgoKDg0OFQ8QFCwkHB4sNS0sLCwsLCwtNys3NywrLCs3LCw3LCs3LCwsLDcsLCwsLi0sLCsrLCwsLCssKyssK//AABEIALcBEwMBIgACEQEDEQH/xAAcAAABBAMBAAAAAAAAAAAAAAAAAwQFBgECCAf/xABZEAABAwEDBAoJDgsGBwEAAAABAAIDEQQSIQUGEzEWIkFRU1Rhk9HSBxQyUnGBkZKjFRcjNEJEY4OUobGy09QkQ1Vic3SElaLC4iUzZILB4TVFhbPDxPBy/8QAGgEBAQADAQEAAAAAAAAAAAAAAAECAwUEBv/EACcRAQABAgQHAQADAQAAAAAAAAABAgMRExRhBBIhM1FScTEiMkEV/9oADAMBAAIRAxEAPwD3FCEIBCEIBRWcmUHQQX2UvFwbeIvBooSTTd1KVVez49q/5/5XIKLPn3bW/jRzUfQmMnZFt41St5qPoUGYQ6pNe7eNZGAcQPoSTsnsO4fOcvVTwtdURMYdXir463RVNM49Ey/sl5RH41nMx9CQf2UMpbksfMx9CiHZMj70+c7pQ3JMB1tPnu6VdHXsx/6FrdJu7KmU+Ei5hi2h7KmUjW9PC2gw/Bb94+I4KPGQ7Ofcu5x/Sttj1m7x3OP6VNJXsy11vc49dnKnfwcwOlYPZayp38HMDpTV2btm7x3OP6Uk7N6z967nH9KaWvZdbb3PvXbyr39n5j+pZ9dzKnfWfmP6lEvyFB3rvPd0pvJkeHvXee5XSV7Gtt7p313Mqd9Z+Y/qWrey7lbGrrPr2vsINRv91gq4/JkY3D5xTd9hYNw+Upo7my6y3utvruZV76z8x/Us+u5lTvrPzH9SpZszd4+UrHa7eXylXR3NjWW9109drKvfwcwOlHrs5V7+HmG9Kpfa7eXylZ7Xby+VNHc2NZb3XeHsrZSJ200TRTWLM1+O9SoWh7K2VOFi+TsVL0DeXyrOgHL5U0dzY1lvddPXUypw0XMRo9dPKnDR8xF0Kl6EcvlRohy+VNHc2NZb3XT10MqcOzmIehA7J2VeMN5iDqqmaMcqzc8KaO5saujdfcn9kvKV8OfMx4aWnRGCMCQVxF5oBbhur3QFcs2RlCw75NfEV1M3V4l5q6eWZif8emirmjGGUIQsGQQhCAQhCAQhCAQhCAVdz6P4L/nH1XKxKuZ+e1PjB9VyDyqxQ1ZX4SX67ko6FLZHb7F8bL9Yp6YqrsWZ/hT8fOcR3a/qHdCknRqYfZ0g+BbMWmEe1yWa5ZkgSVCFWUSWSbwshyCsWyJNpAmsjU+eE3kaqyxR8jE1kYpGRqbSMWS4o2SNIkJ+9ibvjVZG6Fs5i1QCEIQCEIQCEIQPLN+L8LvrLqMLluz+4/zfWXUgXGv9yr67Njt0/GUIQtLaEIQgEIQgEIQgEIQgFW8/T+CfGD6rlZFWs/8A2p8a36rkHnmQWVhJ+Gl+lP7q3zSst+zGhF7tiXDkqE5nsxBxC6lmqOWIcHibc5lU7mgCHQArctWWlbnlMpbMmc1nU+ACkpbLvJiqtPjIWtVMT2RR01nIWWIbuSLwlitHIyiTR4Td7U8eEg9qrPEye1IvYnj2pFzVVxM3MSTmJ45qTLVWWJmWLFE5LFqWIYm6EvcWLiLiRQlriLiGJSD3Hj+supguW4xizx/WK6kXGv8Acq+uxY7dPwIQhaW4IQhAIQhAIQhAIQhAKs9kL2n8a36rlZlV+yMfwL41v1XIKjmYfwc/rEv+isl4OFHivLuhVrMn2sf1iX/RWRgXRo/pDh3JmLtX00tOTDrZthvbo8SjHxkKyMW01mZINsMe+GBWUXJj9YzbirrHRV2lOI5E8teSHtxbthyax4lGlpC2xMVfjRVTNP7By6NrkytNi5EsyRLNlT8RXrTY1HSREK4SQNdqwKjbXYORZRUitOCReFKWmxkKPkYRrWcLiaPCRcE6eEi4KssTdwSZCXc1aFqq4kC1YLUsWrF1FxI3UXUrdRdQxJXEXUrdRdVXEkRtmeD+YrqJcvSd2zwfzFdQri8R3Kvrt8P26fgQhC0twQhCAQhCAQhCAQhCAVV7JPtL45v1XK1Kq9kn2j8cz6HIKlmP7WP6xL/KrKxQXY+ZWyuP+Jl+hqtTYV7qa45Yci5amblU7kGJdiUEYW4a3fUmqGUW5gMWlosEcndNx74YFKtpvpRrhvrDHw2csT0lXrZm+8Yxm8N7U5RMjHMNHAg7xFFfA8b6StELXijmhw5RVbKb8/6018JTPWmcFHD0o2fcOpTlryFGcWEtO93TVEWjJUrdy8N9uPza16Ka6ankqtV0/sG8tmY/VgfmUXbMmHe8afGoNDUHe1FKMtJGtZ9WpVbRYSNSYyQkK8PjjfrFCmU+Rwe5KzipOqnOYkyxWOfIrhuJlLkx49yVljC8yHLVrdUi6wu3j5EmbG7eVXmgxuoup92k7e+ZbNyc476LzQj7qAyuoKYiySd5SEGSeROaE5lRtTKSRg7wP8RXTy5wznhuWmNvwTD/ABuXR641/uVfXf4btU/AhCFpbwhCEAhCEAhCEAhCEAqn2TPaJ/TM+hytiqXZP9oH9NH/AKoK72PZaWR36zL9VisbrSqbmRNSyn9Yk+hqm3Whe63RjTDlXruFcwk3WpaG1qKdaFoZ1ti28035S3bnKjt3lUPpkaVZZcMM6UyLed9btyid9QWlRpUy4TOqWEZS31t260quaZZExUyoXPqT8ro36w0+EApjNkyI6qjwGo+dMBaCthajvqxRMfkpNyJ/YEuSnDuXA+EEJubPK33NfAQU6FsO+jtxZdWucDTTOHdNPjBRpmncTo2kJN8rTuKoQLWFamFnIlHFm8PIEm4t3lRjQM5EaNg3lo4hJOVQs6VgSElsPuR4z0LUsWzYEFOzoeTaYy7Xo2fXcukFznne2lriHwUf/ccujFyr395fQ8N2qfgQhC1N4QhCAQhCAQhCAQhCAVU7Jo/s936WP6Va1VOyd/w5/wCli+sgoGar6QEfDP8AoapcvVVyJleKKMskcQdI49y41BA3gn+ySzd+fMf0LpW7lEUxEy4l+xdquVTFPTFNXkVUJsnsvfnzH9CNldk793Nv6FnnUeWrTXfWU4sgKC2XWPhHc3J0LOzKxcI7mpOqmdR5NNd9ZToas3FBbNLDwjual6qNm1g4U81L1VM6jyaW76yntGjRKB2b2DhTzU3VRs3sHDHmp+omdR7Glu+sp0xLBjKgdnNg4b0U/UWuzmwcN6KfqJnUeTTXfSU8WFYLSoLZxYOG9FP1FjZvYeGPMz9RXOo8mmu+kpyhWFB7NrDwp5mbqI2a2HhHc1N1UzqPJpbvpKboi6oPZpYu/fzUnQjZnYu+fzb+hM6j2NLd9ZTdxZEagtmdk35ObcsbM7J8J5hTOo9jS3fSVgDFtRVw55Wb4TzEm7PCz7gk83/dM6j2TTXfSUfnj7ci/Rxf9xy6LXMmV8oNntEb2VoNGzEUNQ8n/VdNrnXZia5mHb4eJi3TE+AhCFrbghCEAhCEAhCEAhCEAqv2SbPJJk+RkLDJKXxlsbaXn0cCQK4agT4laFVs5g6faNfdjYa1Aredv1qMEHhrchZSvNEljmY18sbDIQwhge8NBoHVPdat1SWU8z7RHGXsL5ZKgMiFmdGXknEBzn0FBePiU9lWytjc3S2yUjSNcGNjmBLmmoNWvFKGhryKJttuicTS22kBlBd0cz6ucDi29LiSK6tw8qqK2ciZR4jN6PrLU5CyhxKb0fWUxNNEDTt60GjLxIgfdG5TGYY46licsa66612oG4HmsDhQEA0xm10IVEOc37fxOb0fWWuxy3n3pN6PrqYe+MU/DLRR7C8HQuAIBocTNrqCPEtjosKW2UhxIvaJ4aHAVoXGYAGhQQuxbKB96TeWH7RGxPKHFJvQfaKdjERbeFslLagO9iftKmgL/ZdqCcK6krC6E0pa5HVcQaNdUEUreGlwA3ScBQoK9sQyhxWbyQ/aLOw3KHFJvQfaKzQvs7nBrbTK55e1l0Xr151A3DSVoSdepK37MMDaZC6tLt917DWaaStBv6kDOxWG3xsYz1Ka+5FHHfe2Al1wvIP97hW+a76UdFb8P7IjDg++Do7PSukv0u6SlO6FOUbgopKV1kjo2SV4deDaGUirtYA9ko4kb1VmeSxsbefI9raA1dMWih1YmSm7Tw1GtBWctZDt9ouUycYhGZsIxCA4SPDgD7J7mlB4Sok5p28e9ZvQfaK+SCyUrpJAA29jMRUEB27Jro4VGsY1pRNy2ykVEr8WNeKyHFrgC0/3m6CMNaClHNe3cVl9D9otTm3bh71l8sPXVyfZ4dqDK5t+PStLnEVj3HH2XDUdaZPhhNDp3NDr11zrwaS2lcdLyhBXBm1b+KSedD11q7INuGuyv86HrqeZYWvxZNI4XnNvBji2raVFdLTdHlTW02RrCQ+eRpDrprG4UNK8Jq5VBDnJdsHvZ/nRddYNgtfF3+dH1lJWuyNjNHzytNK4wuxFaYeyb6bSMjFPwp+IqKRk4eKTXyKhvFYbTeaHQuY0uAc8lhDG12zqB2NBU05FNZTzVtEMZe3SPLbu07XdHWrgO6LiBrUYY4wL3bTqEgf3RJBxoCBJhqKctljcw3rXKdVTSTf7y8SVA0sVltQlZfgc1mkjJJLaNF4VcaHUurwa4jUVznmtkUTTsDZtLjeMTo3sD2jEgl2AXvOQJpDHcljDDGA1lHtdeYBhq1U1JIlEIQooQhCAQhCAQhCAQhRmU8qtjJYMX0xO43eHhQbZTtlNo04+6O8N5Qs8ga0ucaNaCSeRIPt43j5QoTOKSaZrWxPhYwVMjZbObQHnC7SkjQKY667iqKnnRaXPc4XCHF2r8HkDGbzXseSCaCurdVSeDUUBbt7xpeG2p3Ro8E+IjcVnt2RXuwlks5ZruMsdwOI7kPrI6ra0JApWmtQc2R3AXTIymOLbMGuG5gS89CoZhpc0Bo214svANYHgGtHSufTXUY4CutYDybwNC8C+HaNzpG3iBQuLy5ooDv1IG+n0YdHeuCCj2hnslhs87mtAptTJW7XdpRMDYgA0Xq3XF22ja4EnfaTQgbxqgw0OBDZMai4ARpnD3QLDpLt7VqpSpCwS9oq6jmbY0kq9hJwNWX9qNQo4Yp9kfID7Q97IqF10udVrY42itNQO+dQ3tSkx2PLV8D53+6CDDJKktL7m17ovbhXDaCSrjrxFaeNLMvPumIuFQW0F6GIAa8dKA5t0Ha1Fa0AJopkdj21fA+X+pKjMG170PzH+dBDxvJAaC8OYQSIxJHXUTWTSVDsR4qYpbbNGjeQJHEEujY97jQXW7bTEEAyUriKu5VMszEtg4Km9QfapxHmXbRqMXLtG4+mQQrbzdtISWPN1lTJaJw10go1x09XOJDKDA6hrC2s+kBD21cwXT7KZX7Z4eb0Y0tGNGG1/OHKrBZ80baHscSy6yRjyGxxtcbpBADjKQMQNzUm1szatUMd54s1wFrb7rI2WT82rhaNe+QAgg6OcKxlzm0L7rxMInMuNIAi0uDiNTq4h+OFFrPee4kXtIXu7kTBge9wc5zmiTb91Wm5XfUh2mRQh0Ln0IkMljD2uxJbdbpRQAGmJOoJCfJjZGuE2icaexNbZGtijdjV10yE41AwIwAQMLUXVDXgteGCP2PSswYwxjG/yN166UKSuvuAOvNoSQQJa0eGkgkP3CD46ka1t6lOY1zW9rAOFHUsrxeG4D7NjRYkhcyojFmuUcBfsMbn0cDUE3sRiaDeoEDKYHffgCASJiSKk4muJx1ra12ajA9t664luL4y8PAqBdDrwwvCpA1hI2ix3gS5sF/AC7ZWsbTwB4xTftYAg3YxSncxEHDeq84oFpg6SIOuE6MhheNKQWEEt1mhOJq7/APGrCraMFzXNpVwJeHEtBq0bcOccSCBUMB1nVUmu9S28Ghha9t1wcx4JFajuJBWiatjIINIzQg0MTiDTcPsmpQOcn0qY3RhwkAbTbXmkHaFhBq0VugneNFr2s+OS5Kxwxu0rdN6tMCcDXf1eFJujvOJLYwDiGNjIYOTF5NE4gyffo2kbRQBxax4c7VjUvIBw3AFR6J2MHMZaLjmuBewiNxoRUY3a11kfR4F6ux5BqNYXi2SorfQBtohAbS6XQyucCNRwkAB8C9MsmWXaNokaHSBjRI9u0a59Bec1uNATXCpUFyglDhUeMbxSiqlmy6GGt00piK6/mVjsNrZKwPYcDrG6126DyqKcIQhAIQhAIQhAwyrb9G2jf7xww/NHfFVWQnWTiTUndJOspG15x2MOcLRarPFMJJGviktULHi64tBLXUIBABTV+cWTuPWT5ZZ+lVDh5TWdIyZw5O49Zflln6U0lzgyfxyz/K7OgRtrVB2pikLTluwH31D4rZZ+hRloyvYeHYfBbLP1EQxlYmzmJeXK1i7+v7bB9kmr8r2P84/tsH2Kot2aNtstnjcZZo2yyuBLTWrWAbWuG7UnxhT4zlsXGY/4uheXOy7Zt6T5fF9gtDnFANTZv3hH9givVm5yWLjMXlPQlBnJYtfbUPLtl5Gc5YODmP8A1CL7ug50QcDKf2+P7uoPYm5xWLjUPnhKtzhsfGoOcavGRnZAPe8v7wjH/rJRmecI97S/vGP7sg9mbl+x8as/PM6VHZxZVs8sFyKeJ7tIw3WyNc6grU0BXmAz7iHvab95M+7LLs+4d2yyn/qLD9NmQWWi0eq6c+YOJyfvCP7stTntAfekn7wj+7ImCZmTGYJkc7rOfe0ny+L7utDnLZT+Il+XQ/d1TApIxNZI0p6uWU/i5B+2w/YLIylYzrDx+2wfYoGTolpoVKNtNhOt7h+3Wf7FLRepx12gD9ts5/8AGgiY4FLWCDFO4Ycm7tsYPDa7Mf5FI2aPJoP/ABCAeG12boCGCRyWygCnYnYKGs9qyc3/AJlZvlNn6U/ZlTJw/wCZ2P5RB1lFPS5O8kZVMEl7ExuoJG7474co+fV4Ik5Uyd+U7H8og660dlPJ35TsfPw9dB6pFK1zQ5pBa4AtI1EHUVuqb2OcoulFpaDes0U7BZ5QDo5Q5tXljtThWnc4Vrvq5KKEIQgEIQggsrZZst1zJIZpxtmujbY5pmPpgQHXLh8q8aziyBBK4mz5v2iGp7sTWpvog0tb4Avc3Wa7gAKVJ3d01K0MPIPnQc2uzLm/J9q8s3UWhzNl4hafLN1F0m6DkHzpJ1m5B8/Sg5wOaEnELR503UWpzTdxKfz5equin2P80fxdKQfYR3jf4ulUc9HNc8Tm5yTqrU5s/wCDl52TqroF2Tm8Gz+PrJM5LbwTPSdZEeBbG/8ACSc6/qrGxwcVk55/VXvpyQzgmel6y19RY+CZ6brIrwPY63isnPP6qxsebxV/PP6q999RI+BZ6brLPqHFwDPTdZB4DsebxV/PP6qNjzeKv59/VXv4yFFwDfTdZZGQYeAb6frIOfxm+3ir+ff1Vk5vt4s/n39VdBeoEHAN9P1lk5Ag4BvlnH0uQc97Hm8Vfz7+qjY83ir+ff1V0H6gwcAzzpeusHIMHAM86XroOftjzeKP55/VWdjreKSc8/qr385Dh4Bnll66wcixcCzyy9dB4DsbHE5Oef1Vtsa/wcvPSdVe9epEfAs8svWR6ltGqJnpOsg8GGa54lNzsnVWwzVPEZ+cl6q94GTxwbPSdZbNshGpjP4+sg8HGab/AMn2jz5uqthmhJ+TrT50/UXvTYXd63yO6UsyN+83yHpQeAjM+T8m2nzp+otxmdJ+S7V51o6i6EZG/k8iWEbv/gg5/sma4afZMh2mQV1dsWuPDxMXo2ak+TYC3+wZ7NIAKTdqOtRb8YRpPmV7uO3/AJgsFjt/5goHmTspQzgmJ9bpAc0tcx7DuBzHAFvjCdphkuxCO+/3Urg53iFAn6AQhCAQhCDBC10aEIDRhY0YQhBjQhY0AQhBjtYI7WCEIN2RAYLNxCEBcWbiwhBm4i6hCAurDo6oQg10AWNAFlCDHa4WO1gsoQY7WCx2qEIQHaoR2qEIQHaoWRZghCDYQhZ0QQhBnRhAjCwhAohCEAhCEH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2335251120"/>
              </p:ext>
            </p:extLst>
          </p:nvPr>
        </p:nvGraphicFramePr>
        <p:xfrm>
          <a:off x="1524001" y="1577009"/>
          <a:ext cx="10025269" cy="4558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QBot </a:t>
            </a:r>
            <a:r>
              <a:rPr lang="en-CA" dirty="0" smtClean="0"/>
              <a:t>2e </a:t>
            </a:r>
            <a:r>
              <a:rPr lang="en-CA" dirty="0" smtClean="0"/>
              <a:t>Courseware Topics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2687" y="2091324"/>
            <a:ext cx="8229600" cy="3832822"/>
          </a:xfrm>
        </p:spPr>
        <p:txBody>
          <a:bodyPr>
            <a:normAutofit fontScale="85000" lnSpcReduction="20000"/>
          </a:bodyPr>
          <a:lstStyle/>
          <a:p>
            <a:pPr marL="363538"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/>
              <a:t> Differential drive kinematics</a:t>
            </a:r>
          </a:p>
          <a:p>
            <a:pPr marL="363538"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/>
              <a:t> Forward and inverse kinematics</a:t>
            </a:r>
          </a:p>
          <a:p>
            <a:pPr marL="363538"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/>
              <a:t> Dead reckoning and </a:t>
            </a:r>
            <a:r>
              <a:rPr lang="en-CA" dirty="0" err="1" smtClean="0"/>
              <a:t>odometric</a:t>
            </a:r>
            <a:r>
              <a:rPr lang="en-CA" dirty="0" smtClean="0"/>
              <a:t> localization</a:t>
            </a:r>
          </a:p>
          <a:p>
            <a:pPr marL="363538"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/>
              <a:t> Path planning and obstacle avoidance</a:t>
            </a:r>
          </a:p>
          <a:p>
            <a:pPr marL="363538"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/>
              <a:t> </a:t>
            </a:r>
            <a:r>
              <a:rPr lang="en-CA" dirty="0" smtClean="0"/>
              <a:t>2D </a:t>
            </a:r>
            <a:r>
              <a:rPr lang="en-CA" dirty="0" smtClean="0"/>
              <a:t>mapping and occupancy grid map</a:t>
            </a:r>
          </a:p>
          <a:p>
            <a:pPr marL="363538"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/>
              <a:t> Image acquisition, processing and reasoning</a:t>
            </a:r>
          </a:p>
          <a:p>
            <a:pPr marL="363538"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/>
              <a:t> Simultaneous localization and mapping (SLAM)</a:t>
            </a:r>
          </a:p>
          <a:p>
            <a:pPr marL="363538"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/>
              <a:t> High-level control architecture of mobile robots</a:t>
            </a:r>
          </a:p>
          <a:p>
            <a:pPr marL="363538"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/>
              <a:t> Vision-guided vehicle control</a:t>
            </a:r>
            <a:endParaRPr lang="en-CA" dirty="0"/>
          </a:p>
        </p:txBody>
      </p:sp>
      <p:pic>
        <p:nvPicPr>
          <p:cNvPr id="4" name="Picture 3" descr="QBot 2 Complete Workbook_Page_10_Image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88544" y="2331839"/>
            <a:ext cx="1564419" cy="1440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QBot 2 Complete Workbook_Page_14_Image_0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993533" y="3184408"/>
            <a:ext cx="1566000" cy="144433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QBot 2 Complete Workbook_Page_29_Image_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64935" y="3709915"/>
            <a:ext cx="1566000" cy="141925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61" y="286604"/>
            <a:ext cx="10348131" cy="1097353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Quanser </a:t>
            </a:r>
            <a:r>
              <a:rPr lang="en-CA" dirty="0" smtClean="0"/>
              <a:t>Autonomous Vehicles Research Studio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142" y="1576647"/>
            <a:ext cx="5888286" cy="4404438"/>
          </a:xfrm>
        </p:spPr>
      </p:pic>
      <p:sp>
        <p:nvSpPr>
          <p:cNvPr id="6" name="TextBox 5"/>
          <p:cNvSpPr txBox="1"/>
          <p:nvPr/>
        </p:nvSpPr>
        <p:spPr>
          <a:xfrm>
            <a:off x="92273" y="3455700"/>
            <a:ext cx="3335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chemeClr val="accent3">
                    <a:lumMod val="50000"/>
                  </a:schemeClr>
                </a:solidFill>
              </a:rPr>
              <a:t>Ground station with </a:t>
            </a:r>
          </a:p>
          <a:p>
            <a:pPr algn="ctr"/>
            <a:r>
              <a:rPr lang="en-CA" b="1" dirty="0">
                <a:solidFill>
                  <a:schemeClr val="accent3">
                    <a:lumMod val="50000"/>
                  </a:schemeClr>
                </a:solidFill>
              </a:rPr>
              <a:t>QUARC software and router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18459" y="4982086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accent3">
                    <a:lumMod val="50000"/>
                  </a:schemeClr>
                </a:solidFill>
              </a:rPr>
              <a:t>QBot </a:t>
            </a:r>
            <a:r>
              <a:rPr lang="en-CA" b="1" dirty="0" smtClean="0">
                <a:solidFill>
                  <a:schemeClr val="accent3">
                    <a:lumMod val="50000"/>
                  </a:schemeClr>
                </a:solidFill>
              </a:rPr>
              <a:t>2e </a:t>
            </a:r>
            <a:r>
              <a:rPr lang="en-CA" b="1" dirty="0">
                <a:solidFill>
                  <a:schemeClr val="accent3">
                    <a:lumMod val="50000"/>
                  </a:schemeClr>
                </a:solidFill>
              </a:rPr>
              <a:t>ground robots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3272" y="2386697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 smtClean="0">
                <a:solidFill>
                  <a:schemeClr val="accent3">
                    <a:lumMod val="50000"/>
                  </a:schemeClr>
                </a:solidFill>
              </a:rPr>
              <a:t>QDrone</a:t>
            </a:r>
            <a:r>
              <a:rPr lang="en-CA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CA" b="1" dirty="0">
                <a:solidFill>
                  <a:schemeClr val="accent3">
                    <a:lumMod val="50000"/>
                  </a:schemeClr>
                </a:solidFill>
              </a:rPr>
              <a:t>quadrotors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81428" y="1598457"/>
            <a:ext cx="298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chemeClr val="accent3">
                    <a:lumMod val="50000"/>
                  </a:schemeClr>
                </a:solidFill>
              </a:rPr>
              <a:t>Camera localization system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bVIEW 2012 One-Slider">
  <a:themeElements>
    <a:clrScheme name="National Instruments">
      <a:dk1>
        <a:sysClr val="windowText" lastClr="000000"/>
      </a:dk1>
      <a:lt1>
        <a:sysClr val="window" lastClr="FFFFFF"/>
      </a:lt1>
      <a:dk2>
        <a:srgbClr val="0A60A3"/>
      </a:dk2>
      <a:lt2>
        <a:srgbClr val="F5F5F5"/>
      </a:lt2>
      <a:accent1>
        <a:srgbClr val="0A60A3"/>
      </a:accent1>
      <a:accent2>
        <a:srgbClr val="93191A"/>
      </a:accent2>
      <a:accent3>
        <a:srgbClr val="79B04E"/>
      </a:accent3>
      <a:accent4>
        <a:srgbClr val="EDB72E"/>
      </a:accent4>
      <a:accent5>
        <a:srgbClr val="73AED9"/>
      </a:accent5>
      <a:accent6>
        <a:srgbClr val="DE8C2D"/>
      </a:accent6>
      <a:hlink>
        <a:srgbClr val="0A60A3"/>
      </a:hlink>
      <a:folHlink>
        <a:srgbClr val="73AED9"/>
      </a:folHlink>
    </a:clrScheme>
    <a:fontScheme name="NationalInstruments">
      <a:majorFont>
        <a:latin typeface="Univers Com 55"/>
        <a:ea typeface=""/>
        <a:cs typeface=""/>
      </a:majorFont>
      <a:minorFont>
        <a:latin typeface="Univers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er Confidential">
  <a:themeElements>
    <a:clrScheme name="National Instruments">
      <a:dk1>
        <a:sysClr val="windowText" lastClr="000000"/>
      </a:dk1>
      <a:lt1>
        <a:sysClr val="window" lastClr="FFFFFF"/>
      </a:lt1>
      <a:dk2>
        <a:srgbClr val="0A60A3"/>
      </a:dk2>
      <a:lt2>
        <a:srgbClr val="F5F5F5"/>
      </a:lt2>
      <a:accent1>
        <a:srgbClr val="0A60A3"/>
      </a:accent1>
      <a:accent2>
        <a:srgbClr val="93191A"/>
      </a:accent2>
      <a:accent3>
        <a:srgbClr val="79B04E"/>
      </a:accent3>
      <a:accent4>
        <a:srgbClr val="EDB72E"/>
      </a:accent4>
      <a:accent5>
        <a:srgbClr val="73AED9"/>
      </a:accent5>
      <a:accent6>
        <a:srgbClr val="DE8C2D"/>
      </a:accent6>
      <a:hlink>
        <a:srgbClr val="0A60A3"/>
      </a:hlink>
      <a:folHlink>
        <a:srgbClr val="73AED9"/>
      </a:folHlink>
    </a:clrScheme>
    <a:fontScheme name="NationalInstruments">
      <a:majorFont>
        <a:latin typeface="Univers Com 55"/>
        <a:ea typeface=""/>
        <a:cs typeface=""/>
      </a:majorFont>
      <a:minorFont>
        <a:latin typeface="Univers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efault Theme">
  <a:themeElements>
    <a:clrScheme name="Quanser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F0B0B"/>
      </a:accent1>
      <a:accent2>
        <a:srgbClr val="131313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42AFA741-FFAA-450F-B343-B5B5CA8B1988}" vid="{28C030A3-1456-4673-A2A8-509DC162A15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9449CD31560D49969D6BC4EC67F0A7" ma:contentTypeVersion="12" ma:contentTypeDescription="Create a new document." ma:contentTypeScope="" ma:versionID="46a7476e573d7fabe53586dac1fe62b7">
  <xsd:schema xmlns:xsd="http://www.w3.org/2001/XMLSchema" xmlns:xs="http://www.w3.org/2001/XMLSchema" xmlns:p="http://schemas.microsoft.com/office/2006/metadata/properties" xmlns:ns2="ba0d61c6-7d0f-44b5-96ba-c8087a0aa166" xmlns:ns3="02500191-8e32-4100-a02e-b8cb5cd13bee" targetNamespace="http://schemas.microsoft.com/office/2006/metadata/properties" ma:root="true" ma:fieldsID="54374001f833faf5a9d9b056f7dcede6" ns2:_="" ns3:_="">
    <xsd:import namespace="ba0d61c6-7d0f-44b5-96ba-c8087a0aa166"/>
    <xsd:import namespace="02500191-8e32-4100-a02e-b8cb5cd13b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0d61c6-7d0f-44b5-96ba-c8087a0aa1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500191-8e32-4100-a02e-b8cb5cd13be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AD70AA-BB9F-4F15-885D-1C289B74FD86}"/>
</file>

<file path=customXml/itemProps2.xml><?xml version="1.0" encoding="utf-8"?>
<ds:datastoreItem xmlns:ds="http://schemas.openxmlformats.org/officeDocument/2006/customXml" ds:itemID="{3068C6FA-CF48-41D3-A1E7-89347B3AD7E0}"/>
</file>

<file path=customXml/itemProps3.xml><?xml version="1.0" encoding="utf-8"?>
<ds:datastoreItem xmlns:ds="http://schemas.openxmlformats.org/officeDocument/2006/customXml" ds:itemID="{F8D97289-8C56-467E-8C48-63F2CE9F3452}"/>
</file>

<file path=docProps/app.xml><?xml version="1.0" encoding="utf-8"?>
<Properties xmlns="http://schemas.openxmlformats.org/officeDocument/2006/extended-properties" xmlns:vt="http://schemas.openxmlformats.org/officeDocument/2006/docPropsVTypes">
  <Template>LabVIEW 2012 One-Slider</Template>
  <TotalTime>994</TotalTime>
  <Words>516</Words>
  <Application>Microsoft Office PowerPoint</Application>
  <PresentationFormat>Widescreen</PresentationFormat>
  <Paragraphs>101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Lato Thin</vt:lpstr>
      <vt:lpstr>Raleway Light</vt:lpstr>
      <vt:lpstr>Univers Com 45 Light</vt:lpstr>
      <vt:lpstr>Univers LT Std 45 Light</vt:lpstr>
      <vt:lpstr>LabVIEW 2012 One-Slider</vt:lpstr>
      <vt:lpstr>Customer Confidential</vt:lpstr>
      <vt:lpstr>Default Theme</vt:lpstr>
      <vt:lpstr>QBot 2e</vt:lpstr>
      <vt:lpstr>QBot 2e Features</vt:lpstr>
      <vt:lpstr>QBot 2e Bundle Components</vt:lpstr>
      <vt:lpstr>QBot 2e Courseware</vt:lpstr>
      <vt:lpstr>QBot 2e Courseware Topics</vt:lpstr>
      <vt:lpstr>Quanser Autonomous Vehicles Research Studio</vt:lpstr>
    </vt:vector>
  </TitlesOfParts>
  <Company>National Instruments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lsavage</dc:creator>
  <cp:lastModifiedBy>Zuzana Fabusova</cp:lastModifiedBy>
  <cp:revision>93</cp:revision>
  <cp:lastPrinted>2012-03-20T15:45:37Z</cp:lastPrinted>
  <dcterms:created xsi:type="dcterms:W3CDTF">2012-04-24T16:07:07Z</dcterms:created>
  <dcterms:modified xsi:type="dcterms:W3CDTF">2019-03-29T17:49:24Z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0x010100189449CD31560D49969D6BC4EC67F0A7</vt:lpwstr>
  </property>
</Properties>
</file>